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6858000" cy="9144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.D. Moerland" initials="PM" lastIdx="6" clrIdx="0"/>
  <p:cmAuthor id="2" name="Maryam Soleimani Dodaran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71" d="100"/>
          <a:sy n="71" d="100"/>
        </p:scale>
        <p:origin x="25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E6E9F-4FB3-9747-AD5B-A0B5D1810418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68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1E4BF-B8E0-D74A-9D2D-2D3F64446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4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6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4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1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7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98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3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BE162-40B1-C143-AF01-25F08632A6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A1436-5BF0-A440-9DA3-82447F795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6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192"/>
            <a:ext cx="1996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ADDITIONAL FILE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773" y="8024789"/>
            <a:ext cx="6214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Additional File 9</a:t>
            </a:r>
            <a:r>
              <a:rPr lang="en-GB" sz="1600" dirty="0"/>
              <a:t>.</a:t>
            </a:r>
            <a:r>
              <a:rPr lang="en-GB" sz="1600" b="1" dirty="0"/>
              <a:t> </a:t>
            </a:r>
            <a:r>
              <a:rPr lang="en-GB" sz="1600" dirty="0"/>
              <a:t>Venn diagrams of the overlap between single-locus and multi-locus signatures in the ER+/HER2-, TAM and AI cohorts.</a:t>
            </a:r>
            <a:endParaRPr lang="nl-NL" sz="1600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40558" y="1405360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233053" y="2239102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67526" y="602093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ER+/HER2-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81583" y="1792085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169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87679" y="2529701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34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881583" y="3389237"/>
            <a:ext cx="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100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02225" y="1010525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Multi-locus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35519" y="4101197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Single-locus</a:t>
            </a:r>
            <a:endParaRPr lang="en-GB" dirty="0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2270526" y="1399264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2263021" y="2233006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823864" y="595997"/>
            <a:ext cx="621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TAM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11551" y="1785989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3</a:t>
            </a:r>
            <a:r>
              <a:rPr lang="nl-NL" dirty="0" smtClean="0"/>
              <a:t>1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917647" y="2523605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5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2911551" y="3383141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0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2543916" y="1004429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Multi-locus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2565487" y="4095101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Single-locus</a:t>
            </a:r>
            <a:endParaRPr lang="en-GB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239534" y="1405360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4232029" y="2239102"/>
            <a:ext cx="1800000" cy="1800000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874933" y="602093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/>
              <a:t>AI</a:t>
            </a:r>
            <a:endParaRPr lang="en-GB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880559" y="1792085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177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4886655" y="2529701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1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4880559" y="3389237"/>
            <a:ext cx="54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0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4454309" y="1010525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Multi-locus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534495" y="4101197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Single-locus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49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13993</TotalTime>
  <Words>48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Soleimani Dodaran</dc:creator>
  <cp:lastModifiedBy>P.D. Moerland</cp:lastModifiedBy>
  <cp:revision>186</cp:revision>
  <dcterms:created xsi:type="dcterms:W3CDTF">2018-08-27T08:57:01Z</dcterms:created>
  <dcterms:modified xsi:type="dcterms:W3CDTF">2020-04-22T14:11:46Z</dcterms:modified>
</cp:coreProperties>
</file>