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9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455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40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700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737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27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99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75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2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50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78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5D706-423A-42D0-9F27-374A95AF790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89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52A320F7-83FA-4057-BA5D-1200C7AB2FFD}"/>
              </a:ext>
            </a:extLst>
          </p:cNvPr>
          <p:cNvSpPr txBox="1"/>
          <p:nvPr/>
        </p:nvSpPr>
        <p:spPr>
          <a:xfrm>
            <a:off x="0" y="26103"/>
            <a:ext cx="14087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Suppl.Fig.4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9EB4844-E568-401C-B69F-21042785054E}"/>
              </a:ext>
            </a:extLst>
          </p:cNvPr>
          <p:cNvSpPr/>
          <p:nvPr/>
        </p:nvSpPr>
        <p:spPr>
          <a:xfrm>
            <a:off x="6770261" y="3141933"/>
            <a:ext cx="244380" cy="2870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63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E6DF0557-B3E4-41F4-8486-A01361816C1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60" y="1159192"/>
            <a:ext cx="5176007" cy="36141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magine 46">
            <a:extLst>
              <a:ext uri="{FF2B5EF4-FFF2-40B4-BE49-F238E27FC236}">
                <a16:creationId xmlns:a16="http://schemas.microsoft.com/office/drawing/2014/main" id="{3BFE75D8-EEFA-4D54-BD83-5A97097C1D3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46"/>
          <a:stretch/>
        </p:blipFill>
        <p:spPr>
          <a:xfrm>
            <a:off x="6200177" y="915541"/>
            <a:ext cx="3370263" cy="109478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083D55D-A806-41F1-BD99-2003614B1A9B}"/>
              </a:ext>
            </a:extLst>
          </p:cNvPr>
          <p:cNvSpPr txBox="1"/>
          <p:nvPr/>
        </p:nvSpPr>
        <p:spPr>
          <a:xfrm>
            <a:off x="1" y="773233"/>
            <a:ext cx="50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155B385-C96D-4512-8707-CAA4BC3264EF}"/>
              </a:ext>
            </a:extLst>
          </p:cNvPr>
          <p:cNvSpPr txBox="1"/>
          <p:nvPr/>
        </p:nvSpPr>
        <p:spPr>
          <a:xfrm>
            <a:off x="5816601" y="785933"/>
            <a:ext cx="50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</a:p>
        </p:txBody>
      </p:sp>
      <p:pic>
        <p:nvPicPr>
          <p:cNvPr id="11" name="Immagine 46">
            <a:extLst>
              <a:ext uri="{FF2B5EF4-FFF2-40B4-BE49-F238E27FC236}">
                <a16:creationId xmlns:a16="http://schemas.microsoft.com/office/drawing/2014/main" id="{87CADE15-8829-4A2F-BF44-D3937706894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46" b="2231"/>
          <a:stretch/>
        </p:blipFill>
        <p:spPr>
          <a:xfrm>
            <a:off x="6206527" y="2023027"/>
            <a:ext cx="3370263" cy="876300"/>
          </a:xfrm>
          <a:prstGeom prst="rect">
            <a:avLst/>
          </a:prstGeom>
        </p:spPr>
      </p:pic>
      <p:pic>
        <p:nvPicPr>
          <p:cNvPr id="10" name="Immagine 52">
            <a:extLst>
              <a:ext uri="{FF2B5EF4-FFF2-40B4-BE49-F238E27FC236}">
                <a16:creationId xmlns:a16="http://schemas.microsoft.com/office/drawing/2014/main" id="{7F7B2FFB-54FD-4287-9120-6A4538584EE7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45" r="52267" b="34938"/>
          <a:stretch/>
        </p:blipFill>
        <p:spPr>
          <a:xfrm>
            <a:off x="6635693" y="3344866"/>
            <a:ext cx="3010248" cy="2074421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A3E2CC51-605F-4A9F-AE41-742D9ACA1BBF}"/>
              </a:ext>
            </a:extLst>
          </p:cNvPr>
          <p:cNvSpPr/>
          <p:nvPr/>
        </p:nvSpPr>
        <p:spPr>
          <a:xfrm>
            <a:off x="6516261" y="2938999"/>
            <a:ext cx="507999" cy="405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63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337A99D-82F4-440E-958D-30ECC9422A52}"/>
              </a:ext>
            </a:extLst>
          </p:cNvPr>
          <p:cNvSpPr txBox="1"/>
          <p:nvPr/>
        </p:nvSpPr>
        <p:spPr>
          <a:xfrm>
            <a:off x="8028954" y="3102260"/>
            <a:ext cx="593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SVV</a:t>
            </a:r>
            <a:endParaRPr lang="en-US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9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</Words>
  <Application>Microsoft Office PowerPoint</Application>
  <PresentationFormat>A4-Papier (210 x 297 mm)</PresentationFormat>
  <Paragraphs>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Andy Göbel</dc:creator>
  <cp:lastModifiedBy>Andy Göbel</cp:lastModifiedBy>
  <cp:revision>29</cp:revision>
  <dcterms:created xsi:type="dcterms:W3CDTF">2020-03-19T15:56:46Z</dcterms:created>
  <dcterms:modified xsi:type="dcterms:W3CDTF">2020-03-27T15:59:21Z</dcterms:modified>
</cp:coreProperties>
</file>