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452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7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27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1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2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6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9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8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8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3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7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5D706-423A-42D0-9F27-374A95AF7909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52A320F7-83FA-4057-BA5D-1200C7AB2FFD}"/>
              </a:ext>
            </a:extLst>
          </p:cNvPr>
          <p:cNvSpPr txBox="1"/>
          <p:nvPr/>
        </p:nvSpPr>
        <p:spPr>
          <a:xfrm>
            <a:off x="0" y="69521"/>
            <a:ext cx="1409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Suppl.</a:t>
            </a:r>
            <a:r>
              <a:rPr lang="de-DE" sz="1600" b="1">
                <a:latin typeface="Arial" panose="020B0604020202020204" pitchFamily="34" charset="0"/>
                <a:cs typeface="Arial" panose="020B0604020202020204" pitchFamily="34" charset="0"/>
              </a:rPr>
              <a:t>Fig.6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F640546D-6B64-4504-92AB-49AB96F2F44A}"/>
              </a:ext>
            </a:extLst>
          </p:cNvPr>
          <p:cNvSpPr/>
          <p:nvPr/>
        </p:nvSpPr>
        <p:spPr>
          <a:xfrm>
            <a:off x="128718" y="509731"/>
            <a:ext cx="352993" cy="414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sp>
        <p:nvSpPr>
          <p:cNvPr id="2" name="TextBox 1"/>
          <p:cNvSpPr txBox="1"/>
          <p:nvPr/>
        </p:nvSpPr>
        <p:spPr>
          <a:xfrm>
            <a:off x="2134999" y="520071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b="7031"/>
          <a:stretch/>
        </p:blipFill>
        <p:spPr>
          <a:xfrm>
            <a:off x="219293" y="4502208"/>
            <a:ext cx="2849544" cy="11421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b="1567"/>
          <a:stretch/>
        </p:blipFill>
        <p:spPr>
          <a:xfrm>
            <a:off x="287302" y="5944549"/>
            <a:ext cx="2820141" cy="100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b="47646"/>
          <a:stretch/>
        </p:blipFill>
        <p:spPr>
          <a:xfrm>
            <a:off x="336836" y="2081933"/>
            <a:ext cx="2761654" cy="1479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4814" y="288330"/>
            <a:ext cx="2930292" cy="14828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853" y="2246475"/>
            <a:ext cx="2786790" cy="10538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5112" y="5922520"/>
            <a:ext cx="2789696" cy="142143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915" y="4336811"/>
            <a:ext cx="2941234" cy="1585709"/>
          </a:xfrm>
          <a:prstGeom prst="rect">
            <a:avLst/>
          </a:prstGeom>
        </p:spPr>
      </p:pic>
      <p:pic>
        <p:nvPicPr>
          <p:cNvPr id="13" name="Picture 16"/>
          <p:cNvPicPr>
            <a:picLocks noChangeAspect="1"/>
          </p:cNvPicPr>
          <p:nvPr/>
        </p:nvPicPr>
        <p:blipFill rotWithShape="1">
          <a:blip r:embed="rId4"/>
          <a:srcRect l="-3219" t="53040" r="3219" b="-5394"/>
          <a:stretch/>
        </p:blipFill>
        <p:spPr>
          <a:xfrm>
            <a:off x="263238" y="519782"/>
            <a:ext cx="2761654" cy="14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F640546D-6B64-4504-92AB-49AB96F2F44A}"/>
              </a:ext>
            </a:extLst>
          </p:cNvPr>
          <p:cNvSpPr/>
          <p:nvPr/>
        </p:nvSpPr>
        <p:spPr>
          <a:xfrm>
            <a:off x="128718" y="509731"/>
            <a:ext cx="352993" cy="414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362" y="99962"/>
            <a:ext cx="3448844" cy="35432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220" y="6505789"/>
            <a:ext cx="3259762" cy="141019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995" y="4722698"/>
            <a:ext cx="3337578" cy="16840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3" y="109490"/>
            <a:ext cx="3012361" cy="18615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95" y="2175731"/>
            <a:ext cx="3164178" cy="19532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27" y="6348392"/>
            <a:ext cx="3109434" cy="1676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95" y="4927499"/>
            <a:ext cx="3229870" cy="12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1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Office PowerPoint</Application>
  <PresentationFormat>A4-Papier (210x297 mm)</PresentationFormat>
  <Paragraphs>1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Andy Göbel</dc:creator>
  <cp:lastModifiedBy>Goebel, Andy</cp:lastModifiedBy>
  <cp:revision>40</cp:revision>
  <dcterms:created xsi:type="dcterms:W3CDTF">2020-03-19T15:56:46Z</dcterms:created>
  <dcterms:modified xsi:type="dcterms:W3CDTF">2020-07-07T13:11:51Z</dcterms:modified>
</cp:coreProperties>
</file>