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-1518" y="-8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274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827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114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222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69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896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080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281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238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473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594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5D706-423A-42D0-9F27-374A95AF790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952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52A320F7-83FA-4057-BA5D-1200C7AB2FFD}"/>
              </a:ext>
            </a:extLst>
          </p:cNvPr>
          <p:cNvSpPr txBox="1"/>
          <p:nvPr/>
        </p:nvSpPr>
        <p:spPr>
          <a:xfrm>
            <a:off x="0" y="69521"/>
            <a:ext cx="1409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Suppl.Fig.7</a:t>
            </a:r>
            <a:endParaRPr lang="de-D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F8933F87-2F32-45E9-93A7-894BD2AB7AAC}"/>
              </a:ext>
            </a:extLst>
          </p:cNvPr>
          <p:cNvSpPr/>
          <p:nvPr/>
        </p:nvSpPr>
        <p:spPr>
          <a:xfrm>
            <a:off x="532699" y="2988169"/>
            <a:ext cx="247618" cy="2278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46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xmlns="" id="{A3E2CC51-605F-4A9F-AE41-742D9ACA1BBF}"/>
              </a:ext>
            </a:extLst>
          </p:cNvPr>
          <p:cNvSpPr/>
          <p:nvPr/>
        </p:nvSpPr>
        <p:spPr>
          <a:xfrm>
            <a:off x="3305191" y="548983"/>
            <a:ext cx="247618" cy="2278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46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xmlns="" id="{D9EB4844-E568-401C-B69F-21042785054E}"/>
              </a:ext>
            </a:extLst>
          </p:cNvPr>
          <p:cNvSpPr/>
          <p:nvPr/>
        </p:nvSpPr>
        <p:spPr>
          <a:xfrm>
            <a:off x="3242689" y="509730"/>
            <a:ext cx="352993" cy="4146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46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xmlns="" id="{F640546D-6B64-4504-92AB-49AB96F2F44A}"/>
              </a:ext>
            </a:extLst>
          </p:cNvPr>
          <p:cNvSpPr/>
          <p:nvPr/>
        </p:nvSpPr>
        <p:spPr>
          <a:xfrm>
            <a:off x="128718" y="509731"/>
            <a:ext cx="352993" cy="4146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46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7778" t="8395" r="10864" b="23654"/>
          <a:stretch/>
        </p:blipFill>
        <p:spPr>
          <a:xfrm>
            <a:off x="639043" y="439044"/>
            <a:ext cx="5743532" cy="34182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15547" t="11708" r="13346" b="26833"/>
          <a:stretch/>
        </p:blipFill>
        <p:spPr>
          <a:xfrm>
            <a:off x="721276" y="4139582"/>
            <a:ext cx="5757056" cy="310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9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</Words>
  <Application>Microsoft Office PowerPoint</Application>
  <PresentationFormat>A4-Papier (210x297 mm)</PresentationFormat>
  <Paragraphs>1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Andy Göbel</dc:creator>
  <cp:lastModifiedBy>Goebel, Andy</cp:lastModifiedBy>
  <cp:revision>32</cp:revision>
  <dcterms:created xsi:type="dcterms:W3CDTF">2020-03-19T15:56:46Z</dcterms:created>
  <dcterms:modified xsi:type="dcterms:W3CDTF">2020-06-30T06:37:19Z</dcterms:modified>
</cp:coreProperties>
</file>