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-1518" y="-8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27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827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11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2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6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9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8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38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473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5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5D706-423A-42D0-9F27-374A95AF7909}" type="datetimeFigureOut">
              <a:rPr lang="en-US" smtClean="0"/>
              <a:t>6/30/2020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DED93-81D8-4F24-8237-7E85DC0DE63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9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52A320F7-83FA-4057-BA5D-1200C7AB2FFD}"/>
              </a:ext>
            </a:extLst>
          </p:cNvPr>
          <p:cNvSpPr txBox="1"/>
          <p:nvPr/>
        </p:nvSpPr>
        <p:spPr>
          <a:xfrm>
            <a:off x="0" y="69521"/>
            <a:ext cx="1409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smtClean="0">
                <a:latin typeface="Arial" panose="020B0604020202020204" pitchFamily="34" charset="0"/>
                <a:cs typeface="Arial" panose="020B0604020202020204" pitchFamily="34" charset="0"/>
              </a:rPr>
              <a:t>Suppl.Fig.8</a:t>
            </a:r>
            <a:endParaRPr lang="de-DE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F640546D-6B64-4504-92AB-49AB96F2F44A}"/>
              </a:ext>
            </a:extLst>
          </p:cNvPr>
          <p:cNvSpPr/>
          <p:nvPr/>
        </p:nvSpPr>
        <p:spPr>
          <a:xfrm>
            <a:off x="128718" y="509731"/>
            <a:ext cx="352993" cy="4146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46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291" t="20853" r="19977" b="22809"/>
          <a:stretch/>
        </p:blipFill>
        <p:spPr>
          <a:xfrm>
            <a:off x="752635" y="454731"/>
            <a:ext cx="5358121" cy="30561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3092" t="17561" r="17919" b="21345"/>
          <a:stretch/>
        </p:blipFill>
        <p:spPr>
          <a:xfrm>
            <a:off x="736954" y="3669173"/>
            <a:ext cx="5119981" cy="33141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4921" t="18293" r="16548" b="34881"/>
          <a:stretch/>
        </p:blipFill>
        <p:spPr>
          <a:xfrm>
            <a:off x="783994" y="7212903"/>
            <a:ext cx="5080292" cy="254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3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Office PowerPoint</Application>
  <PresentationFormat>A4-Papier (210x297 mm)</PresentationFormat>
  <Paragraphs>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Andy Göbel</dc:creator>
  <cp:lastModifiedBy>Goebel, Andy</cp:lastModifiedBy>
  <cp:revision>40</cp:revision>
  <dcterms:created xsi:type="dcterms:W3CDTF">2020-03-19T15:56:46Z</dcterms:created>
  <dcterms:modified xsi:type="dcterms:W3CDTF">2020-06-30T07:12:08Z</dcterms:modified>
</cp:coreProperties>
</file>