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9" r:id="rId2"/>
    <p:sldId id="261" r:id="rId3"/>
    <p:sldId id="265" r:id="rId4"/>
    <p:sldId id="264" r:id="rId5"/>
    <p:sldId id="268" r:id="rId6"/>
    <p:sldId id="270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43B0313A-6766-4F09-A45A-73D0F169B717}">
          <p14:sldIdLst>
            <p14:sldId id="269"/>
            <p14:sldId id="261"/>
            <p14:sldId id="265"/>
            <p14:sldId id="264"/>
            <p14:sldId id="268"/>
            <p14:sldId id="270"/>
          </p14:sldIdLst>
        </p14:section>
        <p14:section name="제목 없는 구역" id="{C473C350-7E31-417E-87B6-756295DAB240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ng Hee Park" initials="SHP" lastIdx="3" clrIdx="0">
    <p:extLst>
      <p:ext uri="{19B8F6BF-5375-455C-9EA6-DF929625EA0E}">
        <p15:presenceInfo xmlns:p15="http://schemas.microsoft.com/office/powerpoint/2012/main" userId="Sung Hee Par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63" autoAdjust="0"/>
  </p:normalViewPr>
  <p:slideViewPr>
    <p:cSldViewPr showGuides="1"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1-12T22:20:08.030" idx="1">
    <p:pos x="10" y="40"/>
    <p:text>샘플 pcr relapse 정보 이름</p:text>
    <p:extLst>
      <p:ext uri="{C676402C-5697-4E1C-873F-D02D1690AC5C}">
        <p15:threadingInfo xmlns:p15="http://schemas.microsoft.com/office/powerpoint/2012/main" timeZoneBias="-540"/>
      </p:ext>
    </p:extLst>
  </p:cm>
  <p:cm authorId="1" dt="2020-01-12T22:54:54.553" idx="3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5A66AC-6668-4C7D-8A6A-40F1A5FA6D53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B92DBFB4-F408-4D11-B4F5-33D0A5D32113}">
      <dgm:prSet phldrT="[텍스트]" custT="1"/>
      <dgm:spPr/>
      <dgm:t>
        <a:bodyPr/>
        <a:lstStyle/>
        <a:p>
          <a:pPr latinLnBrk="1"/>
          <a:r>
            <a:rPr lang="en-US" altLang="ko-KR" sz="1400" dirty="0" smtClean="0"/>
            <a:t>55samples</a:t>
          </a:r>
          <a:endParaRPr lang="ko-KR" altLang="en-US" sz="1400" dirty="0"/>
        </a:p>
      </dgm:t>
    </dgm:pt>
    <dgm:pt modelId="{FDE04D9F-4A18-44C1-8813-A79DF191507F}" type="parTrans" cxnId="{33E6B4D2-D132-4B87-B047-40462BF6E4AE}">
      <dgm:prSet/>
      <dgm:spPr/>
      <dgm:t>
        <a:bodyPr/>
        <a:lstStyle/>
        <a:p>
          <a:pPr latinLnBrk="1"/>
          <a:endParaRPr lang="ko-KR" altLang="en-US" sz="1400"/>
        </a:p>
      </dgm:t>
    </dgm:pt>
    <dgm:pt modelId="{C406C6AA-3540-4A51-9877-4FB9317B5C9B}" type="sibTrans" cxnId="{33E6B4D2-D132-4B87-B047-40462BF6E4AE}">
      <dgm:prSet/>
      <dgm:spPr/>
      <dgm:t>
        <a:bodyPr/>
        <a:lstStyle/>
        <a:p>
          <a:pPr latinLnBrk="1"/>
          <a:endParaRPr lang="ko-KR" altLang="en-US" sz="1400"/>
        </a:p>
      </dgm:t>
    </dgm:pt>
    <dgm:pt modelId="{69CCEAA2-4EFA-46A2-B39E-D4133234246A}">
      <dgm:prSet phldrT="[텍스트]" custT="1"/>
      <dgm:spPr/>
      <dgm:t>
        <a:bodyPr/>
        <a:lstStyle/>
        <a:p>
          <a:pPr latinLnBrk="1"/>
          <a:r>
            <a:rPr lang="en-US" altLang="ko-KR" sz="1400" dirty="0" smtClean="0"/>
            <a:t>PRE(41)</a:t>
          </a:r>
          <a:endParaRPr lang="ko-KR" altLang="en-US" sz="1400" dirty="0"/>
        </a:p>
      </dgm:t>
    </dgm:pt>
    <dgm:pt modelId="{AE222A82-AF9E-4C13-9942-96401367505C}" type="parTrans" cxnId="{A29BF1A3-F124-4223-9EAE-299F7CC0A885}">
      <dgm:prSet custT="1"/>
      <dgm:spPr/>
      <dgm:t>
        <a:bodyPr/>
        <a:lstStyle/>
        <a:p>
          <a:pPr latinLnBrk="1"/>
          <a:endParaRPr lang="ko-KR" altLang="en-US" sz="1400"/>
        </a:p>
      </dgm:t>
    </dgm:pt>
    <dgm:pt modelId="{850F6773-6040-44F5-BF0E-9F6553FAB4FA}" type="sibTrans" cxnId="{A29BF1A3-F124-4223-9EAE-299F7CC0A885}">
      <dgm:prSet/>
      <dgm:spPr/>
      <dgm:t>
        <a:bodyPr/>
        <a:lstStyle/>
        <a:p>
          <a:pPr latinLnBrk="1"/>
          <a:endParaRPr lang="ko-KR" altLang="en-US" sz="1400"/>
        </a:p>
      </dgm:t>
    </dgm:pt>
    <dgm:pt modelId="{CD6D0AB8-44D6-46D1-9864-F534D5B5FB7C}">
      <dgm:prSet phldrT="[텍스트]" custT="1"/>
      <dgm:spPr/>
      <dgm:t>
        <a:bodyPr/>
        <a:lstStyle/>
        <a:p>
          <a:pPr latinLnBrk="1"/>
          <a:r>
            <a:rPr lang="en-US" altLang="ko-KR" sz="1400" dirty="0" err="1" smtClean="0"/>
            <a:t>pCR</a:t>
          </a:r>
          <a:r>
            <a:rPr lang="en-US" altLang="ko-KR" sz="1400" dirty="0" smtClean="0"/>
            <a:t>(12)</a:t>
          </a:r>
          <a:endParaRPr lang="ko-KR" altLang="en-US" sz="1400" dirty="0"/>
        </a:p>
      </dgm:t>
    </dgm:pt>
    <dgm:pt modelId="{FA1E2E5A-45FC-4F2A-BCFD-C96AE4835037}" type="parTrans" cxnId="{5A9A9071-45E5-4F64-919D-9F4F8EF5C7B8}">
      <dgm:prSet custT="1"/>
      <dgm:spPr/>
      <dgm:t>
        <a:bodyPr/>
        <a:lstStyle/>
        <a:p>
          <a:pPr latinLnBrk="1"/>
          <a:endParaRPr lang="ko-KR" altLang="en-US" sz="1400"/>
        </a:p>
      </dgm:t>
    </dgm:pt>
    <dgm:pt modelId="{65A39CBE-B069-40F9-A0DC-D8C22B8CFE9F}" type="sibTrans" cxnId="{5A9A9071-45E5-4F64-919D-9F4F8EF5C7B8}">
      <dgm:prSet/>
      <dgm:spPr/>
      <dgm:t>
        <a:bodyPr/>
        <a:lstStyle/>
        <a:p>
          <a:pPr latinLnBrk="1"/>
          <a:endParaRPr lang="ko-KR" altLang="en-US" sz="1400"/>
        </a:p>
      </dgm:t>
    </dgm:pt>
    <dgm:pt modelId="{9CCE7D43-4322-4AA0-ADD9-9B59412587D9}">
      <dgm:prSet phldrT="[텍스트]" custT="1"/>
      <dgm:spPr/>
      <dgm:t>
        <a:bodyPr/>
        <a:lstStyle/>
        <a:p>
          <a:pPr latinLnBrk="1"/>
          <a:r>
            <a:rPr lang="en-US" altLang="ko-KR" sz="1400" dirty="0" smtClean="0"/>
            <a:t>Non-</a:t>
          </a:r>
          <a:r>
            <a:rPr lang="en-US" altLang="ko-KR" sz="1400" dirty="0" err="1" smtClean="0"/>
            <a:t>pCR</a:t>
          </a:r>
          <a:r>
            <a:rPr lang="en-US" altLang="ko-KR" sz="1400" dirty="0" smtClean="0"/>
            <a:t>(29)</a:t>
          </a:r>
          <a:endParaRPr lang="ko-KR" altLang="en-US" sz="1400" dirty="0"/>
        </a:p>
      </dgm:t>
    </dgm:pt>
    <dgm:pt modelId="{C5D0C5C6-E8A0-4015-AC01-17AEFE13B48E}" type="parTrans" cxnId="{89FB476D-21C8-45CF-A6D9-8ECDAF5598AF}">
      <dgm:prSet custT="1"/>
      <dgm:spPr/>
      <dgm:t>
        <a:bodyPr/>
        <a:lstStyle/>
        <a:p>
          <a:pPr latinLnBrk="1"/>
          <a:endParaRPr lang="ko-KR" altLang="en-US" sz="1400"/>
        </a:p>
      </dgm:t>
    </dgm:pt>
    <dgm:pt modelId="{01B86D3F-4B0B-42A0-9688-71C1AC753319}" type="sibTrans" cxnId="{89FB476D-21C8-45CF-A6D9-8ECDAF5598AF}">
      <dgm:prSet/>
      <dgm:spPr/>
      <dgm:t>
        <a:bodyPr/>
        <a:lstStyle/>
        <a:p>
          <a:pPr latinLnBrk="1"/>
          <a:endParaRPr lang="ko-KR" altLang="en-US" sz="1400"/>
        </a:p>
      </dgm:t>
    </dgm:pt>
    <dgm:pt modelId="{96640A43-37C1-4F4F-A30B-07A79FB42D09}">
      <dgm:prSet phldrT="[텍스트]" custT="1"/>
      <dgm:spPr/>
      <dgm:t>
        <a:bodyPr/>
        <a:lstStyle/>
        <a:p>
          <a:pPr latinLnBrk="1"/>
          <a:r>
            <a:rPr lang="en-US" altLang="ko-KR" sz="1400" dirty="0" smtClean="0"/>
            <a:t>POST(14)</a:t>
          </a:r>
          <a:endParaRPr lang="ko-KR" altLang="en-US" sz="1400" dirty="0"/>
        </a:p>
      </dgm:t>
    </dgm:pt>
    <dgm:pt modelId="{E433BD83-917F-4A4F-BB75-670A9E7934C9}" type="parTrans" cxnId="{760CB018-3966-46FF-8A47-C8E82FEF1E2F}">
      <dgm:prSet custT="1"/>
      <dgm:spPr/>
      <dgm:t>
        <a:bodyPr/>
        <a:lstStyle/>
        <a:p>
          <a:pPr latinLnBrk="1"/>
          <a:endParaRPr lang="ko-KR" altLang="en-US" sz="1400"/>
        </a:p>
      </dgm:t>
    </dgm:pt>
    <dgm:pt modelId="{5AAF8E4A-81AB-45CC-ABE1-4BBF05B544D9}" type="sibTrans" cxnId="{760CB018-3966-46FF-8A47-C8E82FEF1E2F}">
      <dgm:prSet/>
      <dgm:spPr/>
      <dgm:t>
        <a:bodyPr/>
        <a:lstStyle/>
        <a:p>
          <a:pPr latinLnBrk="1"/>
          <a:endParaRPr lang="ko-KR" altLang="en-US" sz="1400"/>
        </a:p>
      </dgm:t>
    </dgm:pt>
    <dgm:pt modelId="{8CE7E9CC-3FA6-4E04-8E7F-5CCBAD262200}">
      <dgm:prSet phldrT="[텍스트]" custT="1"/>
      <dgm:spPr/>
      <dgm:t>
        <a:bodyPr/>
        <a:lstStyle/>
        <a:p>
          <a:pPr latinLnBrk="1"/>
          <a:r>
            <a:rPr lang="en-US" altLang="ko-KR" sz="1400" dirty="0" err="1" smtClean="0"/>
            <a:t>pCR</a:t>
          </a:r>
          <a:r>
            <a:rPr lang="en-US" altLang="ko-KR" sz="1400" dirty="0" smtClean="0"/>
            <a:t>(6)</a:t>
          </a:r>
          <a:endParaRPr lang="ko-KR" altLang="en-US" sz="1400" dirty="0"/>
        </a:p>
      </dgm:t>
    </dgm:pt>
    <dgm:pt modelId="{5590809E-1044-4169-B0CA-60503335280B}" type="parTrans" cxnId="{CCF6A393-2549-457C-A7F6-F1383D5EAEBF}">
      <dgm:prSet custT="1"/>
      <dgm:spPr/>
      <dgm:t>
        <a:bodyPr/>
        <a:lstStyle/>
        <a:p>
          <a:pPr latinLnBrk="1"/>
          <a:endParaRPr lang="ko-KR" altLang="en-US" sz="1400"/>
        </a:p>
      </dgm:t>
    </dgm:pt>
    <dgm:pt modelId="{FAA4BCE2-0510-4B83-AC59-2B46815154D2}" type="sibTrans" cxnId="{CCF6A393-2549-457C-A7F6-F1383D5EAEBF}">
      <dgm:prSet/>
      <dgm:spPr/>
      <dgm:t>
        <a:bodyPr/>
        <a:lstStyle/>
        <a:p>
          <a:pPr latinLnBrk="1"/>
          <a:endParaRPr lang="ko-KR" altLang="en-US" sz="1400"/>
        </a:p>
      </dgm:t>
    </dgm:pt>
    <dgm:pt modelId="{E7CCFFD1-F32A-4F4D-898F-E9AC9E2C5ED5}" type="pres">
      <dgm:prSet presAssocID="{375A66AC-6668-4C7D-8A6A-40F1A5FA6D5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969155B-9A28-475E-B3B8-A2ED2B4A9C57}" type="pres">
      <dgm:prSet presAssocID="{B92DBFB4-F408-4D11-B4F5-33D0A5D32113}" presName="root1" presStyleCnt="0"/>
      <dgm:spPr/>
    </dgm:pt>
    <dgm:pt modelId="{7C62DE44-8B3E-4701-A12E-0D841D231178}" type="pres">
      <dgm:prSet presAssocID="{B92DBFB4-F408-4D11-B4F5-33D0A5D32113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AFC99A2-DCBA-4F2F-9A73-A38C24920688}" type="pres">
      <dgm:prSet presAssocID="{B92DBFB4-F408-4D11-B4F5-33D0A5D32113}" presName="level2hierChild" presStyleCnt="0"/>
      <dgm:spPr/>
    </dgm:pt>
    <dgm:pt modelId="{9393D7F5-8581-4EF2-B195-B123216C0E25}" type="pres">
      <dgm:prSet presAssocID="{AE222A82-AF9E-4C13-9942-96401367505C}" presName="conn2-1" presStyleLbl="parChTrans1D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BC4811E9-8A69-4708-8999-6E8730EB03FD}" type="pres">
      <dgm:prSet presAssocID="{AE222A82-AF9E-4C13-9942-96401367505C}" presName="connTx" presStyleLbl="parChTrans1D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C85B4F6-C777-411F-A4CC-ECC57E271E96}" type="pres">
      <dgm:prSet presAssocID="{69CCEAA2-4EFA-46A2-B39E-D4133234246A}" presName="root2" presStyleCnt="0"/>
      <dgm:spPr/>
    </dgm:pt>
    <dgm:pt modelId="{1EB3B6E3-4DF1-42FC-B95E-1191D568C6B1}" type="pres">
      <dgm:prSet presAssocID="{69CCEAA2-4EFA-46A2-B39E-D4133234246A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68A919F-50A8-4365-A453-74DBFDEFCD04}" type="pres">
      <dgm:prSet presAssocID="{69CCEAA2-4EFA-46A2-B39E-D4133234246A}" presName="level3hierChild" presStyleCnt="0"/>
      <dgm:spPr/>
    </dgm:pt>
    <dgm:pt modelId="{F223C717-9F87-4D22-9A5E-97DAB440E228}" type="pres">
      <dgm:prSet presAssocID="{FA1E2E5A-45FC-4F2A-BCFD-C96AE4835037}" presName="conn2-1" presStyleLbl="parChTrans1D3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71FEA972-C082-48C3-B17A-386CF3CE29F1}" type="pres">
      <dgm:prSet presAssocID="{FA1E2E5A-45FC-4F2A-BCFD-C96AE4835037}" presName="connTx" presStyleLbl="parChTrans1D3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70E1820C-DD73-486D-BC4F-48B8A5A66ED4}" type="pres">
      <dgm:prSet presAssocID="{CD6D0AB8-44D6-46D1-9864-F534D5B5FB7C}" presName="root2" presStyleCnt="0"/>
      <dgm:spPr/>
    </dgm:pt>
    <dgm:pt modelId="{4C8EF4EC-F747-4D65-BF07-8C64CA2F8D07}" type="pres">
      <dgm:prSet presAssocID="{CD6D0AB8-44D6-46D1-9864-F534D5B5FB7C}" presName="LevelTwoTextNode" presStyleLbl="node3" presStyleIdx="0" presStyleCnt="3" custLinFactNeighborX="1929" custLinFactNeighborY="-1847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7BE8140-41F5-4DBB-8C30-5C0A23212C62}" type="pres">
      <dgm:prSet presAssocID="{CD6D0AB8-44D6-46D1-9864-F534D5B5FB7C}" presName="level3hierChild" presStyleCnt="0"/>
      <dgm:spPr/>
    </dgm:pt>
    <dgm:pt modelId="{425FA09A-2F9B-41DD-8A86-C138AABB026E}" type="pres">
      <dgm:prSet presAssocID="{C5D0C5C6-E8A0-4015-AC01-17AEFE13B48E}" presName="conn2-1" presStyleLbl="parChTrans1D3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A858DCC7-A360-40FB-B39A-4B5489DC4A36}" type="pres">
      <dgm:prSet presAssocID="{C5D0C5C6-E8A0-4015-AC01-17AEFE13B48E}" presName="connTx" presStyleLbl="parChTrans1D3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F474DD65-3887-4E12-84D0-81177E14FC52}" type="pres">
      <dgm:prSet presAssocID="{9CCE7D43-4322-4AA0-ADD9-9B59412587D9}" presName="root2" presStyleCnt="0"/>
      <dgm:spPr/>
    </dgm:pt>
    <dgm:pt modelId="{129A3E06-DD97-46EC-97E1-6809C807708B}" type="pres">
      <dgm:prSet presAssocID="{9CCE7D43-4322-4AA0-ADD9-9B59412587D9}" presName="LevelTwoTextNode" presStyleLbl="node3" presStyleIdx="1" presStyleCnt="3" custLinFactNeighborX="-1348" custLinFactNeighborY="-31636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A233FE0-F144-4D03-8F09-2FEA20A94AC0}" type="pres">
      <dgm:prSet presAssocID="{9CCE7D43-4322-4AA0-ADD9-9B59412587D9}" presName="level3hierChild" presStyleCnt="0"/>
      <dgm:spPr/>
    </dgm:pt>
    <dgm:pt modelId="{CBF853B9-7D72-4BC8-A65C-3F71E1C02360}" type="pres">
      <dgm:prSet presAssocID="{E433BD83-917F-4A4F-BB75-670A9E7934C9}" presName="conn2-1" presStyleLbl="parChTrans1D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DD5EDE67-7848-489C-B188-92553423CFE3}" type="pres">
      <dgm:prSet presAssocID="{E433BD83-917F-4A4F-BB75-670A9E7934C9}" presName="connTx" presStyleLbl="parChTrans1D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6FB0341D-A669-42EA-AA9D-73669F7CCE17}" type="pres">
      <dgm:prSet presAssocID="{96640A43-37C1-4F4F-A30B-07A79FB42D09}" presName="root2" presStyleCnt="0"/>
      <dgm:spPr/>
    </dgm:pt>
    <dgm:pt modelId="{BBC91602-70EA-4814-AC07-9990A7559FC2}" type="pres">
      <dgm:prSet presAssocID="{96640A43-37C1-4F4F-A30B-07A79FB42D09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ECA5135-0439-462E-8A61-E57840EC9F1E}" type="pres">
      <dgm:prSet presAssocID="{96640A43-37C1-4F4F-A30B-07A79FB42D09}" presName="level3hierChild" presStyleCnt="0"/>
      <dgm:spPr/>
    </dgm:pt>
    <dgm:pt modelId="{62CB86F7-DD1A-4C47-ACD7-6E39A8652F6E}" type="pres">
      <dgm:prSet presAssocID="{5590809E-1044-4169-B0CA-60503335280B}" presName="conn2-1" presStyleLbl="parChTrans1D3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3939F3B5-4460-4BB1-866B-62EFE83DAFF0}" type="pres">
      <dgm:prSet presAssocID="{5590809E-1044-4169-B0CA-60503335280B}" presName="connTx" presStyleLbl="parChTrans1D3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7C67D898-031E-4253-A589-015229A34330}" type="pres">
      <dgm:prSet presAssocID="{8CE7E9CC-3FA6-4E04-8E7F-5CCBAD262200}" presName="root2" presStyleCnt="0"/>
      <dgm:spPr/>
    </dgm:pt>
    <dgm:pt modelId="{337C1EE5-D7D4-4EBC-9709-97BC9ABE0C0D}" type="pres">
      <dgm:prSet presAssocID="{8CE7E9CC-3FA6-4E04-8E7F-5CCBAD262200}" presName="LevelTwoTextNode" presStyleLbl="node3" presStyleIdx="2" presStyleCnt="3" custLinFactNeighborX="870" custLinFactNeighborY="-2530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624AEB6-9502-42E4-B1BE-B1B31EF8E8BE}" type="pres">
      <dgm:prSet presAssocID="{8CE7E9CC-3FA6-4E04-8E7F-5CCBAD262200}" presName="level3hierChild" presStyleCnt="0"/>
      <dgm:spPr/>
    </dgm:pt>
  </dgm:ptLst>
  <dgm:cxnLst>
    <dgm:cxn modelId="{89FB476D-21C8-45CF-A6D9-8ECDAF5598AF}" srcId="{69CCEAA2-4EFA-46A2-B39E-D4133234246A}" destId="{9CCE7D43-4322-4AA0-ADD9-9B59412587D9}" srcOrd="1" destOrd="0" parTransId="{C5D0C5C6-E8A0-4015-AC01-17AEFE13B48E}" sibTransId="{01B86D3F-4B0B-42A0-9688-71C1AC753319}"/>
    <dgm:cxn modelId="{9744B866-42AB-4E3E-9F3E-20FF60141928}" type="presOf" srcId="{96640A43-37C1-4F4F-A30B-07A79FB42D09}" destId="{BBC91602-70EA-4814-AC07-9990A7559FC2}" srcOrd="0" destOrd="0" presId="urn:microsoft.com/office/officeart/2005/8/layout/hierarchy2"/>
    <dgm:cxn modelId="{A74C6488-0F67-41AE-9631-70C6B9CE429A}" type="presOf" srcId="{69CCEAA2-4EFA-46A2-B39E-D4133234246A}" destId="{1EB3B6E3-4DF1-42FC-B95E-1191D568C6B1}" srcOrd="0" destOrd="0" presId="urn:microsoft.com/office/officeart/2005/8/layout/hierarchy2"/>
    <dgm:cxn modelId="{A6B5EA51-9C94-435E-B95A-F8637B9D066F}" type="presOf" srcId="{C5D0C5C6-E8A0-4015-AC01-17AEFE13B48E}" destId="{A858DCC7-A360-40FB-B39A-4B5489DC4A36}" srcOrd="1" destOrd="0" presId="urn:microsoft.com/office/officeart/2005/8/layout/hierarchy2"/>
    <dgm:cxn modelId="{2BC2AEF4-4F5D-46EB-8650-BA70169C398F}" type="presOf" srcId="{FA1E2E5A-45FC-4F2A-BCFD-C96AE4835037}" destId="{71FEA972-C082-48C3-B17A-386CF3CE29F1}" srcOrd="1" destOrd="0" presId="urn:microsoft.com/office/officeart/2005/8/layout/hierarchy2"/>
    <dgm:cxn modelId="{A29BF1A3-F124-4223-9EAE-299F7CC0A885}" srcId="{B92DBFB4-F408-4D11-B4F5-33D0A5D32113}" destId="{69CCEAA2-4EFA-46A2-B39E-D4133234246A}" srcOrd="0" destOrd="0" parTransId="{AE222A82-AF9E-4C13-9942-96401367505C}" sibTransId="{850F6773-6040-44F5-BF0E-9F6553FAB4FA}"/>
    <dgm:cxn modelId="{7D906DD3-DE14-4FE7-94FD-EC98FFEF4566}" type="presOf" srcId="{E433BD83-917F-4A4F-BB75-670A9E7934C9}" destId="{CBF853B9-7D72-4BC8-A65C-3F71E1C02360}" srcOrd="0" destOrd="0" presId="urn:microsoft.com/office/officeart/2005/8/layout/hierarchy2"/>
    <dgm:cxn modelId="{FDC0978D-8952-4D81-BCD0-410FE8F7E4E5}" type="presOf" srcId="{E433BD83-917F-4A4F-BB75-670A9E7934C9}" destId="{DD5EDE67-7848-489C-B188-92553423CFE3}" srcOrd="1" destOrd="0" presId="urn:microsoft.com/office/officeart/2005/8/layout/hierarchy2"/>
    <dgm:cxn modelId="{890D784D-F6E8-49A5-B6EB-338021E36CAA}" type="presOf" srcId="{CD6D0AB8-44D6-46D1-9864-F534D5B5FB7C}" destId="{4C8EF4EC-F747-4D65-BF07-8C64CA2F8D07}" srcOrd="0" destOrd="0" presId="urn:microsoft.com/office/officeart/2005/8/layout/hierarchy2"/>
    <dgm:cxn modelId="{D54CB871-07CE-4800-8A2A-FB30DD1BB8D9}" type="presOf" srcId="{C5D0C5C6-E8A0-4015-AC01-17AEFE13B48E}" destId="{425FA09A-2F9B-41DD-8A86-C138AABB026E}" srcOrd="0" destOrd="0" presId="urn:microsoft.com/office/officeart/2005/8/layout/hierarchy2"/>
    <dgm:cxn modelId="{34681A30-8CBE-4F5B-9364-6FCF7F538BBA}" type="presOf" srcId="{375A66AC-6668-4C7D-8A6A-40F1A5FA6D53}" destId="{E7CCFFD1-F32A-4F4D-898F-E9AC9E2C5ED5}" srcOrd="0" destOrd="0" presId="urn:microsoft.com/office/officeart/2005/8/layout/hierarchy2"/>
    <dgm:cxn modelId="{33E6B4D2-D132-4B87-B047-40462BF6E4AE}" srcId="{375A66AC-6668-4C7D-8A6A-40F1A5FA6D53}" destId="{B92DBFB4-F408-4D11-B4F5-33D0A5D32113}" srcOrd="0" destOrd="0" parTransId="{FDE04D9F-4A18-44C1-8813-A79DF191507F}" sibTransId="{C406C6AA-3540-4A51-9877-4FB9317B5C9B}"/>
    <dgm:cxn modelId="{61748D40-B598-4271-A600-EACE679D2B27}" type="presOf" srcId="{5590809E-1044-4169-B0CA-60503335280B}" destId="{62CB86F7-DD1A-4C47-ACD7-6E39A8652F6E}" srcOrd="0" destOrd="0" presId="urn:microsoft.com/office/officeart/2005/8/layout/hierarchy2"/>
    <dgm:cxn modelId="{05E28015-B946-4027-80EC-DEB5F0B4F1A3}" type="presOf" srcId="{FA1E2E5A-45FC-4F2A-BCFD-C96AE4835037}" destId="{F223C717-9F87-4D22-9A5E-97DAB440E228}" srcOrd="0" destOrd="0" presId="urn:microsoft.com/office/officeart/2005/8/layout/hierarchy2"/>
    <dgm:cxn modelId="{525F4656-7A5C-4FFA-ACB7-2F119EDDFE33}" type="presOf" srcId="{B92DBFB4-F408-4D11-B4F5-33D0A5D32113}" destId="{7C62DE44-8B3E-4701-A12E-0D841D231178}" srcOrd="0" destOrd="0" presId="urn:microsoft.com/office/officeart/2005/8/layout/hierarchy2"/>
    <dgm:cxn modelId="{8154E35F-ACEF-4DDC-82A4-5C652F9FC82A}" type="presOf" srcId="{9CCE7D43-4322-4AA0-ADD9-9B59412587D9}" destId="{129A3E06-DD97-46EC-97E1-6809C807708B}" srcOrd="0" destOrd="0" presId="urn:microsoft.com/office/officeart/2005/8/layout/hierarchy2"/>
    <dgm:cxn modelId="{27085E76-2735-4B57-8EDB-784573C530EB}" type="presOf" srcId="{5590809E-1044-4169-B0CA-60503335280B}" destId="{3939F3B5-4460-4BB1-866B-62EFE83DAFF0}" srcOrd="1" destOrd="0" presId="urn:microsoft.com/office/officeart/2005/8/layout/hierarchy2"/>
    <dgm:cxn modelId="{5A9A9071-45E5-4F64-919D-9F4F8EF5C7B8}" srcId="{69CCEAA2-4EFA-46A2-B39E-D4133234246A}" destId="{CD6D0AB8-44D6-46D1-9864-F534D5B5FB7C}" srcOrd="0" destOrd="0" parTransId="{FA1E2E5A-45FC-4F2A-BCFD-C96AE4835037}" sibTransId="{65A39CBE-B069-40F9-A0DC-D8C22B8CFE9F}"/>
    <dgm:cxn modelId="{CCF6A393-2549-457C-A7F6-F1383D5EAEBF}" srcId="{96640A43-37C1-4F4F-A30B-07A79FB42D09}" destId="{8CE7E9CC-3FA6-4E04-8E7F-5CCBAD262200}" srcOrd="0" destOrd="0" parTransId="{5590809E-1044-4169-B0CA-60503335280B}" sibTransId="{FAA4BCE2-0510-4B83-AC59-2B46815154D2}"/>
    <dgm:cxn modelId="{760CB018-3966-46FF-8A47-C8E82FEF1E2F}" srcId="{B92DBFB4-F408-4D11-B4F5-33D0A5D32113}" destId="{96640A43-37C1-4F4F-A30B-07A79FB42D09}" srcOrd="1" destOrd="0" parTransId="{E433BD83-917F-4A4F-BB75-670A9E7934C9}" sibTransId="{5AAF8E4A-81AB-45CC-ABE1-4BBF05B544D9}"/>
    <dgm:cxn modelId="{71902A49-C043-46BE-B14C-EC6B56885261}" type="presOf" srcId="{8CE7E9CC-3FA6-4E04-8E7F-5CCBAD262200}" destId="{337C1EE5-D7D4-4EBC-9709-97BC9ABE0C0D}" srcOrd="0" destOrd="0" presId="urn:microsoft.com/office/officeart/2005/8/layout/hierarchy2"/>
    <dgm:cxn modelId="{EDF9010C-B6F2-47D0-80CC-ECF310F8EEC7}" type="presOf" srcId="{AE222A82-AF9E-4C13-9942-96401367505C}" destId="{9393D7F5-8581-4EF2-B195-B123216C0E25}" srcOrd="0" destOrd="0" presId="urn:microsoft.com/office/officeart/2005/8/layout/hierarchy2"/>
    <dgm:cxn modelId="{3C687E57-A81C-4ED4-9D66-0C8FA8CF67B6}" type="presOf" srcId="{AE222A82-AF9E-4C13-9942-96401367505C}" destId="{BC4811E9-8A69-4708-8999-6E8730EB03FD}" srcOrd="1" destOrd="0" presId="urn:microsoft.com/office/officeart/2005/8/layout/hierarchy2"/>
    <dgm:cxn modelId="{E2AA2424-47C3-48BA-8007-4C3F7299B664}" type="presParOf" srcId="{E7CCFFD1-F32A-4F4D-898F-E9AC9E2C5ED5}" destId="{0969155B-9A28-475E-B3B8-A2ED2B4A9C57}" srcOrd="0" destOrd="0" presId="urn:microsoft.com/office/officeart/2005/8/layout/hierarchy2"/>
    <dgm:cxn modelId="{740B0962-2CA7-45F4-8B87-505360E7A313}" type="presParOf" srcId="{0969155B-9A28-475E-B3B8-A2ED2B4A9C57}" destId="{7C62DE44-8B3E-4701-A12E-0D841D231178}" srcOrd="0" destOrd="0" presId="urn:microsoft.com/office/officeart/2005/8/layout/hierarchy2"/>
    <dgm:cxn modelId="{020FC00D-C990-4465-ABDB-4A99D80F5DF1}" type="presParOf" srcId="{0969155B-9A28-475E-B3B8-A2ED2B4A9C57}" destId="{3AFC99A2-DCBA-4F2F-9A73-A38C24920688}" srcOrd="1" destOrd="0" presId="urn:microsoft.com/office/officeart/2005/8/layout/hierarchy2"/>
    <dgm:cxn modelId="{2ED083BE-ED6F-45F3-9628-F78EB582828C}" type="presParOf" srcId="{3AFC99A2-DCBA-4F2F-9A73-A38C24920688}" destId="{9393D7F5-8581-4EF2-B195-B123216C0E25}" srcOrd="0" destOrd="0" presId="urn:microsoft.com/office/officeart/2005/8/layout/hierarchy2"/>
    <dgm:cxn modelId="{81CCC6F5-8CDA-41E8-9C32-E937F6FDECAD}" type="presParOf" srcId="{9393D7F5-8581-4EF2-B195-B123216C0E25}" destId="{BC4811E9-8A69-4708-8999-6E8730EB03FD}" srcOrd="0" destOrd="0" presId="urn:microsoft.com/office/officeart/2005/8/layout/hierarchy2"/>
    <dgm:cxn modelId="{8B53CE0C-B63C-47EB-9801-D9510A04E46F}" type="presParOf" srcId="{3AFC99A2-DCBA-4F2F-9A73-A38C24920688}" destId="{EC85B4F6-C777-411F-A4CC-ECC57E271E96}" srcOrd="1" destOrd="0" presId="urn:microsoft.com/office/officeart/2005/8/layout/hierarchy2"/>
    <dgm:cxn modelId="{7DF0B067-CC12-4E2B-92EB-EA8D7646A57C}" type="presParOf" srcId="{EC85B4F6-C777-411F-A4CC-ECC57E271E96}" destId="{1EB3B6E3-4DF1-42FC-B95E-1191D568C6B1}" srcOrd="0" destOrd="0" presId="urn:microsoft.com/office/officeart/2005/8/layout/hierarchy2"/>
    <dgm:cxn modelId="{DCBB28DF-A454-41FE-BA82-42E90758DE26}" type="presParOf" srcId="{EC85B4F6-C777-411F-A4CC-ECC57E271E96}" destId="{B68A919F-50A8-4365-A453-74DBFDEFCD04}" srcOrd="1" destOrd="0" presId="urn:microsoft.com/office/officeart/2005/8/layout/hierarchy2"/>
    <dgm:cxn modelId="{630FA755-5BED-4512-ACD8-B138E9B342E9}" type="presParOf" srcId="{B68A919F-50A8-4365-A453-74DBFDEFCD04}" destId="{F223C717-9F87-4D22-9A5E-97DAB440E228}" srcOrd="0" destOrd="0" presId="urn:microsoft.com/office/officeart/2005/8/layout/hierarchy2"/>
    <dgm:cxn modelId="{E4B73155-B316-46AA-AB48-EBFEB06DD297}" type="presParOf" srcId="{F223C717-9F87-4D22-9A5E-97DAB440E228}" destId="{71FEA972-C082-48C3-B17A-386CF3CE29F1}" srcOrd="0" destOrd="0" presId="urn:microsoft.com/office/officeart/2005/8/layout/hierarchy2"/>
    <dgm:cxn modelId="{22C6BDD6-CE9E-45BE-B52A-F4CE45F64531}" type="presParOf" srcId="{B68A919F-50A8-4365-A453-74DBFDEFCD04}" destId="{70E1820C-DD73-486D-BC4F-48B8A5A66ED4}" srcOrd="1" destOrd="0" presId="urn:microsoft.com/office/officeart/2005/8/layout/hierarchy2"/>
    <dgm:cxn modelId="{858C87E8-FCB3-45E6-897A-E2F40510D901}" type="presParOf" srcId="{70E1820C-DD73-486D-BC4F-48B8A5A66ED4}" destId="{4C8EF4EC-F747-4D65-BF07-8C64CA2F8D07}" srcOrd="0" destOrd="0" presId="urn:microsoft.com/office/officeart/2005/8/layout/hierarchy2"/>
    <dgm:cxn modelId="{48F4C2E6-2A8B-4D70-9F68-050AF13A1738}" type="presParOf" srcId="{70E1820C-DD73-486D-BC4F-48B8A5A66ED4}" destId="{07BE8140-41F5-4DBB-8C30-5C0A23212C62}" srcOrd="1" destOrd="0" presId="urn:microsoft.com/office/officeart/2005/8/layout/hierarchy2"/>
    <dgm:cxn modelId="{B71882D6-A109-4A07-8DF5-418B98579479}" type="presParOf" srcId="{B68A919F-50A8-4365-A453-74DBFDEFCD04}" destId="{425FA09A-2F9B-41DD-8A86-C138AABB026E}" srcOrd="2" destOrd="0" presId="urn:microsoft.com/office/officeart/2005/8/layout/hierarchy2"/>
    <dgm:cxn modelId="{F355ED2E-6D8F-41BE-A94E-ED977B03EC68}" type="presParOf" srcId="{425FA09A-2F9B-41DD-8A86-C138AABB026E}" destId="{A858DCC7-A360-40FB-B39A-4B5489DC4A36}" srcOrd="0" destOrd="0" presId="urn:microsoft.com/office/officeart/2005/8/layout/hierarchy2"/>
    <dgm:cxn modelId="{F2343A39-DEFB-4696-9994-6E4A037F6B25}" type="presParOf" srcId="{B68A919F-50A8-4365-A453-74DBFDEFCD04}" destId="{F474DD65-3887-4E12-84D0-81177E14FC52}" srcOrd="3" destOrd="0" presId="urn:microsoft.com/office/officeart/2005/8/layout/hierarchy2"/>
    <dgm:cxn modelId="{41A3ED32-F333-4A00-9574-2E0BEE8FE21B}" type="presParOf" srcId="{F474DD65-3887-4E12-84D0-81177E14FC52}" destId="{129A3E06-DD97-46EC-97E1-6809C807708B}" srcOrd="0" destOrd="0" presId="urn:microsoft.com/office/officeart/2005/8/layout/hierarchy2"/>
    <dgm:cxn modelId="{ED0904B1-D8EB-4CC6-9E23-5129030A1FF8}" type="presParOf" srcId="{F474DD65-3887-4E12-84D0-81177E14FC52}" destId="{0A233FE0-F144-4D03-8F09-2FEA20A94AC0}" srcOrd="1" destOrd="0" presId="urn:microsoft.com/office/officeart/2005/8/layout/hierarchy2"/>
    <dgm:cxn modelId="{35E02A6F-ECB8-4780-B3B0-535A8C35E843}" type="presParOf" srcId="{3AFC99A2-DCBA-4F2F-9A73-A38C24920688}" destId="{CBF853B9-7D72-4BC8-A65C-3F71E1C02360}" srcOrd="2" destOrd="0" presId="urn:microsoft.com/office/officeart/2005/8/layout/hierarchy2"/>
    <dgm:cxn modelId="{A2794AE7-0A6D-4E1F-9789-D4D9189F2F70}" type="presParOf" srcId="{CBF853B9-7D72-4BC8-A65C-3F71E1C02360}" destId="{DD5EDE67-7848-489C-B188-92553423CFE3}" srcOrd="0" destOrd="0" presId="urn:microsoft.com/office/officeart/2005/8/layout/hierarchy2"/>
    <dgm:cxn modelId="{77533516-E453-487D-94A4-B544B27463D3}" type="presParOf" srcId="{3AFC99A2-DCBA-4F2F-9A73-A38C24920688}" destId="{6FB0341D-A669-42EA-AA9D-73669F7CCE17}" srcOrd="3" destOrd="0" presId="urn:microsoft.com/office/officeart/2005/8/layout/hierarchy2"/>
    <dgm:cxn modelId="{890D9773-CB03-48B1-9551-750679020850}" type="presParOf" srcId="{6FB0341D-A669-42EA-AA9D-73669F7CCE17}" destId="{BBC91602-70EA-4814-AC07-9990A7559FC2}" srcOrd="0" destOrd="0" presId="urn:microsoft.com/office/officeart/2005/8/layout/hierarchy2"/>
    <dgm:cxn modelId="{9AFAACA9-C83E-453C-83C2-7BB3726BDAF2}" type="presParOf" srcId="{6FB0341D-A669-42EA-AA9D-73669F7CCE17}" destId="{CECA5135-0439-462E-8A61-E57840EC9F1E}" srcOrd="1" destOrd="0" presId="urn:microsoft.com/office/officeart/2005/8/layout/hierarchy2"/>
    <dgm:cxn modelId="{E4E601CB-A943-4110-BB7F-57B5B494EE2E}" type="presParOf" srcId="{CECA5135-0439-462E-8A61-E57840EC9F1E}" destId="{62CB86F7-DD1A-4C47-ACD7-6E39A8652F6E}" srcOrd="0" destOrd="0" presId="urn:microsoft.com/office/officeart/2005/8/layout/hierarchy2"/>
    <dgm:cxn modelId="{C351919A-837B-4E8D-9455-26105D1E5B34}" type="presParOf" srcId="{62CB86F7-DD1A-4C47-ACD7-6E39A8652F6E}" destId="{3939F3B5-4460-4BB1-866B-62EFE83DAFF0}" srcOrd="0" destOrd="0" presId="urn:microsoft.com/office/officeart/2005/8/layout/hierarchy2"/>
    <dgm:cxn modelId="{115CD719-133B-4045-AF37-4E28B6444411}" type="presParOf" srcId="{CECA5135-0439-462E-8A61-E57840EC9F1E}" destId="{7C67D898-031E-4253-A589-015229A34330}" srcOrd="1" destOrd="0" presId="urn:microsoft.com/office/officeart/2005/8/layout/hierarchy2"/>
    <dgm:cxn modelId="{3A5C8394-5AC2-4476-A0AF-4538D2B841EA}" type="presParOf" srcId="{7C67D898-031E-4253-A589-015229A34330}" destId="{337C1EE5-D7D4-4EBC-9709-97BC9ABE0C0D}" srcOrd="0" destOrd="0" presId="urn:microsoft.com/office/officeart/2005/8/layout/hierarchy2"/>
    <dgm:cxn modelId="{F3F9F0A9-684E-45A2-B07D-9D5BD319084E}" type="presParOf" srcId="{7C67D898-031E-4253-A589-015229A34330}" destId="{6624AEB6-9502-42E4-B1BE-B1B31EF8E8B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62DE44-8B3E-4701-A12E-0D841D231178}">
      <dsp:nvSpPr>
        <dsp:cNvPr id="0" name=""/>
        <dsp:cNvSpPr/>
      </dsp:nvSpPr>
      <dsp:spPr>
        <a:xfrm>
          <a:off x="1926" y="1371114"/>
          <a:ext cx="1401247" cy="700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dirty="0" smtClean="0"/>
            <a:t>55samples</a:t>
          </a:r>
          <a:endParaRPr lang="ko-KR" altLang="en-US" sz="1400" kern="1200" dirty="0"/>
        </a:p>
      </dsp:txBody>
      <dsp:txXfrm>
        <a:off x="22447" y="1391635"/>
        <a:ext cx="1360205" cy="659581"/>
      </dsp:txXfrm>
    </dsp:sp>
    <dsp:sp modelId="{9393D7F5-8581-4EF2-B195-B123216C0E25}">
      <dsp:nvSpPr>
        <dsp:cNvPr id="0" name=""/>
        <dsp:cNvSpPr/>
      </dsp:nvSpPr>
      <dsp:spPr>
        <a:xfrm rot="18770822">
          <a:off x="1271317" y="1398540"/>
          <a:ext cx="824210" cy="41484"/>
        </a:xfrm>
        <a:custGeom>
          <a:avLst/>
          <a:gdLst/>
          <a:ahLst/>
          <a:cxnLst/>
          <a:rect l="0" t="0" r="0" b="0"/>
          <a:pathLst>
            <a:path>
              <a:moveTo>
                <a:pt x="0" y="20742"/>
              </a:moveTo>
              <a:lnTo>
                <a:pt x="824210" y="207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400" kern="1200"/>
        </a:p>
      </dsp:txBody>
      <dsp:txXfrm>
        <a:off x="1662817" y="1398677"/>
        <a:ext cx="41210" cy="41210"/>
      </dsp:txXfrm>
    </dsp:sp>
    <dsp:sp modelId="{1EB3B6E3-4DF1-42FC-B95E-1191D568C6B1}">
      <dsp:nvSpPr>
        <dsp:cNvPr id="0" name=""/>
        <dsp:cNvSpPr/>
      </dsp:nvSpPr>
      <dsp:spPr>
        <a:xfrm>
          <a:off x="1963672" y="766826"/>
          <a:ext cx="1401247" cy="700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dirty="0" smtClean="0"/>
            <a:t>PRE(41)</a:t>
          </a:r>
          <a:endParaRPr lang="ko-KR" altLang="en-US" sz="1400" kern="1200" dirty="0"/>
        </a:p>
      </dsp:txBody>
      <dsp:txXfrm>
        <a:off x="1984193" y="787347"/>
        <a:ext cx="1360205" cy="659581"/>
      </dsp:txXfrm>
    </dsp:sp>
    <dsp:sp modelId="{F223C717-9F87-4D22-9A5E-97DAB440E228}">
      <dsp:nvSpPr>
        <dsp:cNvPr id="0" name=""/>
        <dsp:cNvSpPr/>
      </dsp:nvSpPr>
      <dsp:spPr>
        <a:xfrm rot="18994604">
          <a:off x="3258944" y="830250"/>
          <a:ext cx="774374" cy="41484"/>
        </a:xfrm>
        <a:custGeom>
          <a:avLst/>
          <a:gdLst/>
          <a:ahLst/>
          <a:cxnLst/>
          <a:rect l="0" t="0" r="0" b="0"/>
          <a:pathLst>
            <a:path>
              <a:moveTo>
                <a:pt x="0" y="20742"/>
              </a:moveTo>
              <a:lnTo>
                <a:pt x="774374" y="207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400" kern="1200"/>
        </a:p>
      </dsp:txBody>
      <dsp:txXfrm>
        <a:off x="3626772" y="831633"/>
        <a:ext cx="38718" cy="38718"/>
      </dsp:txXfrm>
    </dsp:sp>
    <dsp:sp modelId="{4C8EF4EC-F747-4D65-BF07-8C64CA2F8D07}">
      <dsp:nvSpPr>
        <dsp:cNvPr id="0" name=""/>
        <dsp:cNvSpPr/>
      </dsp:nvSpPr>
      <dsp:spPr>
        <a:xfrm>
          <a:off x="3927344" y="234534"/>
          <a:ext cx="1401247" cy="700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dirty="0" err="1" smtClean="0"/>
            <a:t>pCR</a:t>
          </a:r>
          <a:r>
            <a:rPr lang="en-US" altLang="ko-KR" sz="1400" kern="1200" dirty="0" smtClean="0"/>
            <a:t>(12)</a:t>
          </a:r>
          <a:endParaRPr lang="ko-KR" altLang="en-US" sz="1400" kern="1200" dirty="0"/>
        </a:p>
      </dsp:txBody>
      <dsp:txXfrm>
        <a:off x="3947865" y="255055"/>
        <a:ext cx="1360205" cy="659581"/>
      </dsp:txXfrm>
    </dsp:sp>
    <dsp:sp modelId="{425FA09A-2F9B-41DD-8A86-C138AABB026E}">
      <dsp:nvSpPr>
        <dsp:cNvPr id="0" name=""/>
        <dsp:cNvSpPr/>
      </dsp:nvSpPr>
      <dsp:spPr>
        <a:xfrm rot="1109938">
          <a:off x="3350164" y="1187000"/>
          <a:ext cx="571120" cy="41484"/>
        </a:xfrm>
        <a:custGeom>
          <a:avLst/>
          <a:gdLst/>
          <a:ahLst/>
          <a:cxnLst/>
          <a:rect l="0" t="0" r="0" b="0"/>
          <a:pathLst>
            <a:path>
              <a:moveTo>
                <a:pt x="0" y="20742"/>
              </a:moveTo>
              <a:lnTo>
                <a:pt x="571120" y="207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400" kern="1200"/>
        </a:p>
      </dsp:txBody>
      <dsp:txXfrm>
        <a:off x="3621446" y="1193465"/>
        <a:ext cx="28556" cy="28556"/>
      </dsp:txXfrm>
    </dsp:sp>
    <dsp:sp modelId="{129A3E06-DD97-46EC-97E1-6809C807708B}">
      <dsp:nvSpPr>
        <dsp:cNvPr id="0" name=""/>
        <dsp:cNvSpPr/>
      </dsp:nvSpPr>
      <dsp:spPr>
        <a:xfrm>
          <a:off x="3906529" y="948035"/>
          <a:ext cx="1401247" cy="700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dirty="0" smtClean="0"/>
            <a:t>Non-</a:t>
          </a:r>
          <a:r>
            <a:rPr lang="en-US" altLang="ko-KR" sz="1400" kern="1200" dirty="0" err="1" smtClean="0"/>
            <a:t>pCR</a:t>
          </a:r>
          <a:r>
            <a:rPr lang="en-US" altLang="ko-KR" sz="1400" kern="1200" dirty="0" smtClean="0"/>
            <a:t>(29)</a:t>
          </a:r>
          <a:endParaRPr lang="ko-KR" altLang="en-US" sz="1400" kern="1200" dirty="0"/>
        </a:p>
      </dsp:txBody>
      <dsp:txXfrm>
        <a:off x="3927050" y="968556"/>
        <a:ext cx="1360205" cy="659581"/>
      </dsp:txXfrm>
    </dsp:sp>
    <dsp:sp modelId="{CBF853B9-7D72-4BC8-A65C-3F71E1C02360}">
      <dsp:nvSpPr>
        <dsp:cNvPr id="0" name=""/>
        <dsp:cNvSpPr/>
      </dsp:nvSpPr>
      <dsp:spPr>
        <a:xfrm rot="2829178">
          <a:off x="1271317" y="2002828"/>
          <a:ext cx="824210" cy="41484"/>
        </a:xfrm>
        <a:custGeom>
          <a:avLst/>
          <a:gdLst/>
          <a:ahLst/>
          <a:cxnLst/>
          <a:rect l="0" t="0" r="0" b="0"/>
          <a:pathLst>
            <a:path>
              <a:moveTo>
                <a:pt x="0" y="20742"/>
              </a:moveTo>
              <a:lnTo>
                <a:pt x="824210" y="207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400" kern="1200"/>
        </a:p>
      </dsp:txBody>
      <dsp:txXfrm>
        <a:off x="1662817" y="2002964"/>
        <a:ext cx="41210" cy="41210"/>
      </dsp:txXfrm>
    </dsp:sp>
    <dsp:sp modelId="{BBC91602-70EA-4814-AC07-9990A7559FC2}">
      <dsp:nvSpPr>
        <dsp:cNvPr id="0" name=""/>
        <dsp:cNvSpPr/>
      </dsp:nvSpPr>
      <dsp:spPr>
        <a:xfrm>
          <a:off x="1963672" y="1975402"/>
          <a:ext cx="1401247" cy="700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dirty="0" smtClean="0"/>
            <a:t>POST(14)</a:t>
          </a:r>
          <a:endParaRPr lang="ko-KR" altLang="en-US" sz="1400" kern="1200" dirty="0"/>
        </a:p>
      </dsp:txBody>
      <dsp:txXfrm>
        <a:off x="1984193" y="1995923"/>
        <a:ext cx="1360205" cy="659581"/>
      </dsp:txXfrm>
    </dsp:sp>
    <dsp:sp modelId="{62CB86F7-DD1A-4C47-ACD7-6E39A8652F6E}">
      <dsp:nvSpPr>
        <dsp:cNvPr id="0" name=""/>
        <dsp:cNvSpPr/>
      </dsp:nvSpPr>
      <dsp:spPr>
        <a:xfrm rot="20550257">
          <a:off x="3351279" y="2216329"/>
          <a:ext cx="589705" cy="41484"/>
        </a:xfrm>
        <a:custGeom>
          <a:avLst/>
          <a:gdLst/>
          <a:ahLst/>
          <a:cxnLst/>
          <a:rect l="0" t="0" r="0" b="0"/>
          <a:pathLst>
            <a:path>
              <a:moveTo>
                <a:pt x="0" y="20742"/>
              </a:moveTo>
              <a:lnTo>
                <a:pt x="589705" y="2074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400" kern="1200"/>
        </a:p>
      </dsp:txBody>
      <dsp:txXfrm>
        <a:off x="3631389" y="2222328"/>
        <a:ext cx="29485" cy="29485"/>
      </dsp:txXfrm>
    </dsp:sp>
    <dsp:sp modelId="{337C1EE5-D7D4-4EBC-9709-97BC9ABE0C0D}">
      <dsp:nvSpPr>
        <dsp:cNvPr id="0" name=""/>
        <dsp:cNvSpPr/>
      </dsp:nvSpPr>
      <dsp:spPr>
        <a:xfrm>
          <a:off x="3927344" y="1798116"/>
          <a:ext cx="1401247" cy="7006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dirty="0" err="1" smtClean="0"/>
            <a:t>pCR</a:t>
          </a:r>
          <a:r>
            <a:rPr lang="en-US" altLang="ko-KR" sz="1400" kern="1200" dirty="0" smtClean="0"/>
            <a:t>(6)</a:t>
          </a:r>
          <a:endParaRPr lang="ko-KR" altLang="en-US" sz="1400" kern="1200" dirty="0"/>
        </a:p>
      </dsp:txBody>
      <dsp:txXfrm>
        <a:off x="3947865" y="1818637"/>
        <a:ext cx="1360205" cy="6595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F2C4B-7F22-4ADA-99EA-EDF802EA441F}" type="datetimeFigureOut">
              <a:rPr lang="ko-KR" altLang="en-US" smtClean="0"/>
              <a:t>2020-01-12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B2C0FC-60C2-4A74-B002-E9BFA56C99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0222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Left: 8 samples (removing</a:t>
            </a:r>
            <a:r>
              <a:rPr lang="en-US" altLang="ko-KR" baseline="0" dirty="0" smtClean="0"/>
              <a:t> 10, 32) 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NS10 </a:t>
            </a:r>
            <a:r>
              <a:rPr lang="ko-KR" altLang="en-US" baseline="0" dirty="0" smtClean="0"/>
              <a:t>은 </a:t>
            </a:r>
            <a:r>
              <a:rPr lang="en-US" altLang="ko-KR" baseline="0" dirty="0" smtClean="0"/>
              <a:t>51</a:t>
            </a:r>
            <a:r>
              <a:rPr lang="ko-KR" altLang="en-US" baseline="0" dirty="0" smtClean="0"/>
              <a:t>번 </a:t>
            </a:r>
            <a:r>
              <a:rPr lang="en-US" altLang="ko-KR" baseline="0" dirty="0" smtClean="0"/>
              <a:t>sample </a:t>
            </a:r>
            <a:r>
              <a:rPr lang="ko-KR" altLang="en-US" baseline="0" dirty="0" smtClean="0"/>
              <a:t>로 </a:t>
            </a:r>
            <a:r>
              <a:rPr lang="en-US" altLang="ko-KR" baseline="0" dirty="0" smtClean="0"/>
              <a:t>Pre/Post pCR</a:t>
            </a:r>
            <a:r>
              <a:rPr lang="ko-KR" altLang="en-US" baseline="0" dirty="0" smtClean="0"/>
              <a:t>정보가 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일치되지 않아 생략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 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Relapse: NS01 29 37 Ns 10 </a:t>
            </a:r>
          </a:p>
          <a:p>
            <a:r>
              <a:rPr lang="en-US" altLang="ko-KR" baseline="0" dirty="0" smtClean="0"/>
              <a:t>Non RELAPSE: NS2 NS 7 Ns30 ?NS 10 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NS032 </a:t>
            </a:r>
            <a:r>
              <a:rPr lang="ko-KR" altLang="en-US" baseline="0" dirty="0" smtClean="0"/>
              <a:t>는</a:t>
            </a:r>
            <a:r>
              <a:rPr lang="en-US" altLang="ko-KR" baseline="0" dirty="0" smtClean="0"/>
              <a:t>  relapse </a:t>
            </a:r>
            <a:r>
              <a:rPr lang="ko-KR" altLang="en-US" baseline="0" dirty="0" smtClean="0"/>
              <a:t>인데 </a:t>
            </a:r>
            <a:r>
              <a:rPr lang="en-US" altLang="ko-KR" baseline="0" dirty="0" smtClean="0"/>
              <a:t>non relapse sample </a:t>
            </a:r>
            <a:r>
              <a:rPr lang="ko-KR" altLang="en-US" baseline="0" dirty="0" smtClean="0"/>
              <a:t>과 </a:t>
            </a:r>
            <a:r>
              <a:rPr lang="en-US" altLang="ko-KR" baseline="0" dirty="0" err="1" smtClean="0"/>
              <a:t>clusteirng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됨 </a:t>
            </a:r>
            <a:endParaRPr lang="en-US" altLang="ko-KR" baseline="0" dirty="0" smtClean="0"/>
          </a:p>
          <a:p>
            <a:r>
              <a:rPr lang="en-US" altLang="ko-KR" baseline="0" dirty="0" smtClean="0"/>
              <a:t>NS10</a:t>
            </a:r>
            <a:r>
              <a:rPr lang="ko-KR" altLang="en-US" baseline="0" dirty="0" smtClean="0"/>
              <a:t>는 </a:t>
            </a:r>
            <a:r>
              <a:rPr lang="en-US" altLang="ko-KR" baseline="0" dirty="0" smtClean="0"/>
              <a:t>non-relapse</a:t>
            </a:r>
            <a:r>
              <a:rPr lang="ko-KR" altLang="en-US" baseline="0" dirty="0" smtClean="0"/>
              <a:t>이지만 </a:t>
            </a:r>
            <a:r>
              <a:rPr lang="en-US" altLang="ko-KR" baseline="0" dirty="0" smtClean="0"/>
              <a:t>relapse sample</a:t>
            </a:r>
            <a:r>
              <a:rPr lang="ko-KR" altLang="en-US" baseline="0" dirty="0" smtClean="0"/>
              <a:t>과 </a:t>
            </a:r>
            <a:r>
              <a:rPr lang="en-US" altLang="ko-KR" baseline="0" dirty="0" smtClean="0"/>
              <a:t>clustering</a:t>
            </a:r>
            <a:r>
              <a:rPr lang="ko-KR" altLang="en-US" baseline="0" dirty="0" smtClean="0"/>
              <a:t>되어 </a:t>
            </a:r>
            <a:r>
              <a:rPr lang="en-US" altLang="ko-KR" baseline="0" dirty="0" smtClean="0"/>
              <a:t>mix </a:t>
            </a:r>
            <a:r>
              <a:rPr lang="ko-KR" altLang="en-US" baseline="0" dirty="0" smtClean="0"/>
              <a:t>됨</a:t>
            </a:r>
            <a:r>
              <a:rPr lang="en-US" altLang="ko-KR" baseline="0" dirty="0" smtClean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2C0FC-60C2-4A74-B002-E9BFA56C9967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3560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2C0FC-60C2-4A74-B002-E9BFA56C9967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871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2C0FC-60C2-4A74-B002-E9BFA56C996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0104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2C0FC-60C2-4A74-B002-E9BFA56C996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3845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2C0FC-60C2-4A74-B002-E9BFA56C996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319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A530-17B5-496A-88C7-5D1C96B02759}" type="datetimeFigureOut">
              <a:rPr lang="ko-KR" altLang="en-US" smtClean="0"/>
              <a:t>2020-01-12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F31F-0D46-47DB-80C3-738AB5B7D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4619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A530-17B5-496A-88C7-5D1C96B02759}" type="datetimeFigureOut">
              <a:rPr lang="ko-KR" altLang="en-US" smtClean="0"/>
              <a:t>2020-01-12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F31F-0D46-47DB-80C3-738AB5B7D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8540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A530-17B5-496A-88C7-5D1C96B02759}" type="datetimeFigureOut">
              <a:rPr lang="ko-KR" altLang="en-US" smtClean="0"/>
              <a:t>2020-01-12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F31F-0D46-47DB-80C3-738AB5B7D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4269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A530-17B5-496A-88C7-5D1C96B02759}" type="datetimeFigureOut">
              <a:rPr lang="ko-KR" altLang="en-US" smtClean="0"/>
              <a:t>2020-01-12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F31F-0D46-47DB-80C3-738AB5B7D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2646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A530-17B5-496A-88C7-5D1C96B02759}" type="datetimeFigureOut">
              <a:rPr lang="ko-KR" altLang="en-US" smtClean="0"/>
              <a:t>2020-01-12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F31F-0D46-47DB-80C3-738AB5B7D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8472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A530-17B5-496A-88C7-5D1C96B02759}" type="datetimeFigureOut">
              <a:rPr lang="ko-KR" altLang="en-US" smtClean="0"/>
              <a:t>2020-01-12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F31F-0D46-47DB-80C3-738AB5B7D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366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A530-17B5-496A-88C7-5D1C96B02759}" type="datetimeFigureOut">
              <a:rPr lang="ko-KR" altLang="en-US" smtClean="0"/>
              <a:t>2020-01-12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F31F-0D46-47DB-80C3-738AB5B7D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3662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A530-17B5-496A-88C7-5D1C96B02759}" type="datetimeFigureOut">
              <a:rPr lang="ko-KR" altLang="en-US" smtClean="0"/>
              <a:t>2020-01-12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F31F-0D46-47DB-80C3-738AB5B7D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8573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A530-17B5-496A-88C7-5D1C96B02759}" type="datetimeFigureOut">
              <a:rPr lang="ko-KR" altLang="en-US" smtClean="0"/>
              <a:t>2020-01-12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F31F-0D46-47DB-80C3-738AB5B7D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3995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A530-17B5-496A-88C7-5D1C96B02759}" type="datetimeFigureOut">
              <a:rPr lang="ko-KR" altLang="en-US" smtClean="0"/>
              <a:t>2020-01-12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F31F-0D46-47DB-80C3-738AB5B7D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7998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2A530-17B5-496A-88C7-5D1C96B02759}" type="datetimeFigureOut">
              <a:rPr lang="ko-KR" altLang="en-US" smtClean="0"/>
              <a:t>2020-01-12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AF31F-0D46-47DB-80C3-738AB5B7D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0844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2A530-17B5-496A-88C7-5D1C96B02759}" type="datetimeFigureOut">
              <a:rPr lang="ko-KR" altLang="en-US" smtClean="0"/>
              <a:t>2020-01-12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AF31F-0D46-47DB-80C3-738AB5B7D6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454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2473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Figure S1.Data Distribution &amp; DEG tests</a:t>
            </a:r>
            <a:endParaRPr lang="ko-KR" altLang="en-US" sz="2400" dirty="0"/>
          </a:p>
        </p:txBody>
      </p:sp>
      <p:graphicFrame>
        <p:nvGraphicFramePr>
          <p:cNvPr id="5" name="다이어그램 4"/>
          <p:cNvGraphicFramePr/>
          <p:nvPr>
            <p:extLst>
              <p:ext uri="{D42A27DB-BD31-4B8C-83A1-F6EECF244321}">
                <p14:modId xmlns:p14="http://schemas.microsoft.com/office/powerpoint/2010/main" val="1403740154"/>
              </p:ext>
            </p:extLst>
          </p:nvPr>
        </p:nvGraphicFramePr>
        <p:xfrm>
          <a:off x="539552" y="1267738"/>
          <a:ext cx="5328592" cy="3039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그룹 6"/>
          <p:cNvGrpSpPr/>
          <p:nvPr/>
        </p:nvGrpSpPr>
        <p:grpSpPr>
          <a:xfrm>
            <a:off x="6209896" y="3224236"/>
            <a:ext cx="1401224" cy="700612"/>
            <a:chOff x="3925397" y="281719"/>
            <a:chExt cx="1401224" cy="700612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3925397" y="281719"/>
              <a:ext cx="1401224" cy="70061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altLang="ko-KR" dirty="0" smtClean="0"/>
                <a:t>Relapse(4)</a:t>
              </a:r>
              <a:endParaRPr lang="ko-KR" altLang="en-US" dirty="0"/>
            </a:p>
          </p:txBody>
        </p:sp>
        <p:sp>
          <p:nvSpPr>
            <p:cNvPr id="15" name="모서리가 둥근 직사각형 6"/>
            <p:cNvSpPr/>
            <p:nvPr/>
          </p:nvSpPr>
          <p:spPr>
            <a:xfrm>
              <a:off x="3945917" y="302239"/>
              <a:ext cx="1360184" cy="6595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1400" kern="1200"/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3841257" y="3743619"/>
            <a:ext cx="564838" cy="75955"/>
            <a:chOff x="3311275" y="1177603"/>
            <a:chExt cx="564838" cy="75955"/>
          </a:xfrm>
        </p:grpSpPr>
        <p:sp>
          <p:nvSpPr>
            <p:cNvPr id="12" name="직선 연결선 7"/>
            <p:cNvSpPr/>
            <p:nvPr/>
          </p:nvSpPr>
          <p:spPr>
            <a:xfrm rot="2142401">
              <a:off x="3311275" y="1177603"/>
              <a:ext cx="564838" cy="4571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1928"/>
                  </a:moveTo>
                  <a:lnTo>
                    <a:pt x="690245" y="21928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직선 연결선 8"/>
            <p:cNvSpPr/>
            <p:nvPr/>
          </p:nvSpPr>
          <p:spPr>
            <a:xfrm rot="2142401">
              <a:off x="3627896" y="1219046"/>
              <a:ext cx="34512" cy="345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6223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1400" kern="1200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6228312" y="3958737"/>
            <a:ext cx="1401224" cy="700612"/>
            <a:chOff x="3925397" y="1087422"/>
            <a:chExt cx="1401224" cy="700612"/>
          </a:xfrm>
        </p:grpSpPr>
        <p:sp>
          <p:nvSpPr>
            <p:cNvPr id="10" name="모서리가 둥근 직사각형 9"/>
            <p:cNvSpPr/>
            <p:nvPr/>
          </p:nvSpPr>
          <p:spPr>
            <a:xfrm>
              <a:off x="3925397" y="1087422"/>
              <a:ext cx="1401224" cy="70061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altLang="ko-KR" dirty="0" smtClean="0"/>
                <a:t>Non-relapse(4)</a:t>
              </a:r>
              <a:endParaRPr lang="ko-KR" altLang="en-US" dirty="0"/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3945917" y="1107942"/>
              <a:ext cx="1360184" cy="6595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1400" kern="1200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4466897" y="3780182"/>
            <a:ext cx="1401247" cy="700623"/>
            <a:chOff x="3927344" y="1590703"/>
            <a:chExt cx="1401247" cy="70062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3927344" y="1590703"/>
              <a:ext cx="1401247" cy="70062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altLang="ko-KR" dirty="0" smtClean="0"/>
                <a:t>Non-</a:t>
              </a:r>
              <a:r>
                <a:rPr lang="en-US" altLang="ko-KR" dirty="0" err="1" smtClean="0"/>
                <a:t>pCR</a:t>
              </a:r>
              <a:r>
                <a:rPr lang="en-US" altLang="ko-KR" dirty="0" smtClean="0"/>
                <a:t>(8)</a:t>
              </a:r>
              <a:endParaRPr lang="ko-KR" altLang="en-US" dirty="0"/>
            </a:p>
          </p:txBody>
        </p:sp>
        <p:sp>
          <p:nvSpPr>
            <p:cNvPr id="20" name="모서리가 둥근 직사각형 4"/>
            <p:cNvSpPr/>
            <p:nvPr/>
          </p:nvSpPr>
          <p:spPr>
            <a:xfrm>
              <a:off x="3947865" y="1611224"/>
              <a:ext cx="1360205" cy="6595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1400" kern="1200" dirty="0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6228184" y="1478900"/>
            <a:ext cx="1401224" cy="700612"/>
            <a:chOff x="3925397" y="281719"/>
            <a:chExt cx="1401224" cy="700612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3925397" y="281719"/>
              <a:ext cx="1401224" cy="70061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altLang="ko-KR" dirty="0" smtClean="0"/>
                <a:t>Relapse(16)</a:t>
              </a:r>
              <a:endParaRPr lang="ko-KR" altLang="en-US" dirty="0"/>
            </a:p>
          </p:txBody>
        </p:sp>
        <p:sp>
          <p:nvSpPr>
            <p:cNvPr id="23" name="모서리가 둥근 직사각형 6"/>
            <p:cNvSpPr/>
            <p:nvPr/>
          </p:nvSpPr>
          <p:spPr>
            <a:xfrm>
              <a:off x="3945917" y="302239"/>
              <a:ext cx="1360184" cy="6595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1400" kern="1200"/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6246600" y="2213401"/>
            <a:ext cx="1401224" cy="700612"/>
            <a:chOff x="3925397" y="1087422"/>
            <a:chExt cx="1401224" cy="700612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3925397" y="1087422"/>
              <a:ext cx="1401224" cy="70061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altLang="ko-KR" dirty="0" smtClean="0"/>
                <a:t>Non-relapse(13)</a:t>
              </a:r>
              <a:endParaRPr lang="ko-KR" altLang="en-US" dirty="0"/>
            </a:p>
          </p:txBody>
        </p:sp>
        <p:sp>
          <p:nvSpPr>
            <p:cNvPr id="26" name="모서리가 둥근 직사각형 10"/>
            <p:cNvSpPr/>
            <p:nvPr/>
          </p:nvSpPr>
          <p:spPr>
            <a:xfrm>
              <a:off x="3945917" y="1107942"/>
              <a:ext cx="1360184" cy="6595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1400" kern="1200"/>
            </a:p>
          </p:txBody>
        </p:sp>
      </p:grpSp>
      <p:cxnSp>
        <p:nvCxnSpPr>
          <p:cNvPr id="30" name="직선 연결선 29"/>
          <p:cNvCxnSpPr/>
          <p:nvPr/>
        </p:nvCxnSpPr>
        <p:spPr>
          <a:xfrm flipV="1">
            <a:off x="5837363" y="1878371"/>
            <a:ext cx="419497" cy="66563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>
            <a:endCxn id="25" idx="1"/>
          </p:cNvCxnSpPr>
          <p:nvPr/>
        </p:nvCxnSpPr>
        <p:spPr>
          <a:xfrm>
            <a:off x="5827103" y="2528725"/>
            <a:ext cx="419497" cy="3498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>
          <a:xfrm flipV="1">
            <a:off x="5862407" y="3440260"/>
            <a:ext cx="419497" cy="66563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5852147" y="4090614"/>
            <a:ext cx="419497" cy="3498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57200" y="5803554"/>
            <a:ext cx="3615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 A DEG Test for PRE vs POST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3.PRE.relapse vs </a:t>
            </a:r>
            <a:r>
              <a:rPr lang="en-US" altLang="ko-KR" dirty="0" err="1" smtClean="0"/>
              <a:t>POST.relapse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39552" y="4600040"/>
            <a:ext cx="42589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DEG Tests for POST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1.POST.relapse vs </a:t>
            </a:r>
            <a:r>
              <a:rPr lang="en-US" altLang="ko-KR" dirty="0" err="1" smtClean="0"/>
              <a:t>POST.pCR</a:t>
            </a:r>
            <a:r>
              <a:rPr lang="en-US" altLang="ko-KR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2.POST.relapse vs </a:t>
            </a:r>
            <a:r>
              <a:rPr lang="en-US" altLang="ko-KR" dirty="0" err="1" smtClean="0"/>
              <a:t>POST.non</a:t>
            </a:r>
            <a:r>
              <a:rPr lang="en-US" altLang="ko-KR" dirty="0" smtClean="0"/>
              <a:t>-relapse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1327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Figure S2. MDS plot for POST Relapse and POST non-relapse </a:t>
            </a:r>
            <a:endParaRPr lang="ko-KR" altLang="en-US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484784"/>
            <a:ext cx="45259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53756" y="6017568"/>
            <a:ext cx="39480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After removing the </a:t>
            </a:r>
            <a:r>
              <a:rPr lang="en-US" altLang="ko-KR" sz="1200" dirty="0"/>
              <a:t>samples (e.g., NS032 and NS010) </a:t>
            </a:r>
            <a:endParaRPr lang="ko-KR" altLang="en-US" sz="1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1" y="1484784"/>
            <a:ext cx="4608512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2970406" y="4635718"/>
            <a:ext cx="521474" cy="21602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834502" y="2492896"/>
            <a:ext cx="50405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7200" y="6093296"/>
            <a:ext cx="37758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Before removing samples (e.g., NS032 </a:t>
            </a:r>
            <a:r>
              <a:rPr lang="en-US" altLang="ko-KR" sz="1200" dirty="0"/>
              <a:t>and </a:t>
            </a:r>
            <a:r>
              <a:rPr lang="en-US" altLang="ko-KR" sz="1200" dirty="0" smtClean="0"/>
              <a:t>NS010) 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5887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 An Additive model for paired </a:t>
            </a:r>
            <a:r>
              <a:rPr lang="en-US" altLang="ko-KR" dirty="0" smtClean="0"/>
              <a:t>samples </a:t>
            </a:r>
            <a:r>
              <a:rPr lang="en-US" altLang="ko-KR" dirty="0" smtClean="0"/>
              <a:t>of </a:t>
            </a:r>
            <a:r>
              <a:rPr lang="en-US" altLang="ko-KR" dirty="0" smtClean="0"/>
              <a:t>pre/post </a:t>
            </a:r>
            <a:r>
              <a:rPr lang="en-US" altLang="ko-KR" dirty="0" smtClean="0"/>
              <a:t>in relapse  </a:t>
            </a:r>
            <a:endParaRPr lang="ko-KR" alt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" t="55618" r="56331" b="2366"/>
          <a:stretch/>
        </p:blipFill>
        <p:spPr bwMode="auto">
          <a:xfrm>
            <a:off x="467544" y="1700808"/>
            <a:ext cx="8486024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13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PRE.relapse</a:t>
            </a:r>
            <a:r>
              <a:rPr lang="en-US" altLang="ko-KR" dirty="0" smtClean="0"/>
              <a:t> vs </a:t>
            </a:r>
            <a:r>
              <a:rPr lang="en-US" altLang="ko-KR" dirty="0" err="1" smtClean="0"/>
              <a:t>POST.Relapse</a:t>
            </a:r>
            <a:endParaRPr lang="ko-KR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50405"/>
            <a:ext cx="4608512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28800"/>
            <a:ext cx="4320480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6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590872" y="487213"/>
            <a:ext cx="8229600" cy="4525963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en-US" altLang="ko-KR" sz="800" dirty="0" smtClean="0"/>
              <a:t>Gene	</a:t>
            </a:r>
            <a:r>
              <a:rPr lang="en-US" altLang="ko-KR" sz="800" dirty="0" err="1" smtClean="0"/>
              <a:t>logFC</a:t>
            </a:r>
            <a:r>
              <a:rPr lang="en-US" altLang="ko-KR" sz="800" dirty="0"/>
              <a:t>	</a:t>
            </a:r>
            <a:r>
              <a:rPr lang="en-US" altLang="ko-KR" sz="800" dirty="0" err="1"/>
              <a:t>logCPM</a:t>
            </a:r>
            <a:r>
              <a:rPr lang="en-US" altLang="ko-KR" sz="800" dirty="0"/>
              <a:t>	LR	</a:t>
            </a:r>
            <a:r>
              <a:rPr lang="en-US" altLang="ko-KR" sz="800" dirty="0" err="1"/>
              <a:t>PValue</a:t>
            </a:r>
            <a:r>
              <a:rPr lang="en-US" altLang="ko-KR" sz="800" dirty="0"/>
              <a:t>	FDR	</a:t>
            </a:r>
          </a:p>
          <a:p>
            <a:r>
              <a:rPr lang="en-US" altLang="ko-KR" sz="800" dirty="0"/>
              <a:t>IL32	4.318005958	17.18986795	78.4777975	8.09E-19	4.52E-16</a:t>
            </a:r>
          </a:p>
          <a:p>
            <a:r>
              <a:rPr lang="en-US" altLang="ko-KR" sz="800" dirty="0"/>
              <a:t>IL8	-3.717080134	10.72368484	39.7368718	2.91E-10	8.12E-08</a:t>
            </a:r>
          </a:p>
          <a:p>
            <a:r>
              <a:rPr lang="en-US" altLang="ko-KR" sz="800" dirty="0"/>
              <a:t>EGR1	-2.31737568	10.63855571	22.8705399	1.73E-06	0.000322892</a:t>
            </a:r>
          </a:p>
          <a:p>
            <a:r>
              <a:rPr lang="en-US" altLang="ko-KR" sz="800" dirty="0"/>
              <a:t>CXCL2	-2.091599132	9.665073116	20.41450745	6.24E-06	0.000871415</a:t>
            </a:r>
          </a:p>
          <a:p>
            <a:r>
              <a:rPr lang="en-US" altLang="ko-KR" sz="800" dirty="0"/>
              <a:t>CD79B	2.079119411	8.153115146	18.13172125	2.06E-05	0.00230463</a:t>
            </a:r>
          </a:p>
          <a:p>
            <a:r>
              <a:rPr lang="en-US" altLang="ko-KR" sz="800" dirty="0"/>
              <a:t>TGFBI	-2.028478481	12.76654466	17.36156488	3.09E-05	0.002878963</a:t>
            </a:r>
          </a:p>
          <a:p>
            <a:r>
              <a:rPr lang="en-US" altLang="ko-KR" sz="800" dirty="0"/>
              <a:t>CXCL13	1.908405831	9.6139943	15.48334321	8.32E-05	0.006646951</a:t>
            </a:r>
          </a:p>
          <a:p>
            <a:r>
              <a:rPr lang="en-US" altLang="ko-KR" sz="800" dirty="0"/>
              <a:t>MS4A1	2.323399778	7.921867073	15.22514464	9.54E-05	0.006667778</a:t>
            </a:r>
          </a:p>
          <a:p>
            <a:r>
              <a:rPr lang="en-US" altLang="ko-KR" sz="800" dirty="0"/>
              <a:t>RARRES3	1.691849516	10.20348768	14.87385432	0.000114945	0.007139372</a:t>
            </a:r>
          </a:p>
          <a:p>
            <a:r>
              <a:rPr lang="en-US" altLang="ko-KR" sz="800" dirty="0"/>
              <a:t>MIF	-1.76135897	14.23718392	13.67124089	0.000217764	0.011121293</a:t>
            </a:r>
          </a:p>
          <a:p>
            <a:r>
              <a:rPr lang="en-US" altLang="ko-KR" sz="800" dirty="0"/>
              <a:t>CXCL9	2.015497797	12.41176763	13.58254247	0.000228299	0.011121293</a:t>
            </a:r>
          </a:p>
          <a:p>
            <a:r>
              <a:rPr lang="en-US" altLang="ko-KR" sz="800" dirty="0"/>
              <a:t>KLRG2	-1.716351317	8.912433828	13.49861387	0.00023874	0.011121293</a:t>
            </a:r>
          </a:p>
          <a:p>
            <a:r>
              <a:rPr lang="en-US" altLang="ko-KR" sz="800" dirty="0"/>
              <a:t>EBI3	1.768302932	6.86359963	12.86642985	0.000334529	0.01436648</a:t>
            </a:r>
          </a:p>
          <a:p>
            <a:r>
              <a:rPr lang="en-US" altLang="ko-KR" sz="800" dirty="0"/>
              <a:t>CD22	1.549252333	7.651386098	12.50583917	0.000405682	0.01436648</a:t>
            </a:r>
          </a:p>
          <a:p>
            <a:r>
              <a:rPr lang="en-US" altLang="ko-KR" sz="800" dirty="0"/>
              <a:t>CD6	1.680201703	8.009759729	12.41132801	0.000426737	0.01436648</a:t>
            </a:r>
          </a:p>
          <a:p>
            <a:r>
              <a:rPr lang="en-US" altLang="ko-KR" sz="800" dirty="0"/>
              <a:t>CD7	1.580705741	7.355456421	12.39584756	0.00043029	0.01436648</a:t>
            </a:r>
          </a:p>
          <a:p>
            <a:r>
              <a:rPr lang="en-US" altLang="ko-KR" sz="800" dirty="0"/>
              <a:t>sCTLA4	-2.024549344	6.218136466	12.36735775	0.000436905	0.01436648</a:t>
            </a:r>
          </a:p>
          <a:p>
            <a:r>
              <a:rPr lang="en-US" altLang="ko-KR" sz="800" dirty="0"/>
              <a:t>CEACAM6	3.2373442	10.23207284	11.91303312	0.000557426	0.0155366</a:t>
            </a:r>
          </a:p>
          <a:p>
            <a:r>
              <a:rPr lang="en-US" altLang="ko-KR" sz="800" dirty="0"/>
              <a:t>KLRC4	1.591960882	6.591594045	11.8665599	0.000571509	0.0155366</a:t>
            </a:r>
          </a:p>
          <a:p>
            <a:r>
              <a:rPr lang="en-US" altLang="ko-KR" sz="800" dirty="0"/>
              <a:t>C1QBP	-1.842490995	12.22120681	11.83907577	0.000580006	0.0155366</a:t>
            </a:r>
          </a:p>
          <a:p>
            <a:r>
              <a:rPr lang="en-US" altLang="ko-KR" sz="800" dirty="0"/>
              <a:t>TNFRSF13B	2.021909963	5.759881331	11.82736682	0.000583665	0.0155366</a:t>
            </a:r>
          </a:p>
          <a:p>
            <a:r>
              <a:rPr lang="en-US" altLang="ko-KR" sz="800" dirty="0"/>
              <a:t>MAP4K1	1.560851574	8.537298985	11.71146921	0.000621161	0.015783125</a:t>
            </a:r>
          </a:p>
          <a:p>
            <a:r>
              <a:rPr lang="en-US" altLang="ko-KR" sz="800" dirty="0"/>
              <a:t>GBP5	1.907925895	9.060021467	11.47546022	0.000705212	0.017051566</a:t>
            </a:r>
          </a:p>
          <a:p>
            <a:r>
              <a:rPr lang="en-US" altLang="ko-KR" sz="800" dirty="0"/>
              <a:t>KLRK1	1.771399665	8.727156044	11.40595978	0.000732089	0.017051566</a:t>
            </a:r>
          </a:p>
          <a:p>
            <a:r>
              <a:rPr lang="en-US" altLang="ko-KR" sz="800" dirty="0"/>
              <a:t>CD5	1.550504681	7.380993389	11.07574761	0.000874641	0.019417825</a:t>
            </a:r>
          </a:p>
          <a:p>
            <a:r>
              <a:rPr lang="en-US" altLang="ko-KR" sz="800" dirty="0"/>
              <a:t>CD74	1.541715663	15.35728286	11.01627326	0.000903155	0.019417825</a:t>
            </a:r>
          </a:p>
          <a:p>
            <a:r>
              <a:rPr lang="en-US" altLang="ko-KR" sz="800" dirty="0"/>
              <a:t>CCL19	1.857522252	10.24037573	10.5752531	0.001146116	0.023728841</a:t>
            </a:r>
          </a:p>
          <a:p>
            <a:r>
              <a:rPr lang="en-US" altLang="ko-KR" sz="800" dirty="0"/>
              <a:t>IL21R	1.459348093	7.964330021	10.31659038	0.001318396	0.026320841</a:t>
            </a:r>
          </a:p>
          <a:p>
            <a:r>
              <a:rPr lang="en-US" altLang="ko-KR" sz="800" dirty="0"/>
              <a:t>CD45RA	1.432391329	6.81486895	10.22989577	0.001381825	0.026635863</a:t>
            </a:r>
          </a:p>
          <a:p>
            <a:r>
              <a:rPr lang="en-US" altLang="ko-KR" sz="800" dirty="0"/>
              <a:t>NFIL3	-1.401920532	10.25591151	9.792928063	0.001751843	0.032642672</a:t>
            </a:r>
          </a:p>
          <a:p>
            <a:r>
              <a:rPr lang="en-US" altLang="ko-KR" sz="800" dirty="0"/>
              <a:t>GZMB	1.53297611	8.782954627	9.611200939	0.001933941	0.034873328</a:t>
            </a:r>
          </a:p>
          <a:p>
            <a:r>
              <a:rPr lang="en-US" altLang="ko-KR" sz="800" dirty="0"/>
              <a:t>GNLY	1.601791145	8.524304004	9.485975838	0.002070485	0.036168777</a:t>
            </a:r>
          </a:p>
          <a:p>
            <a:r>
              <a:rPr lang="en-US" altLang="ko-KR" sz="800" dirty="0"/>
              <a:t>IL12RB1	1.433964865	7.940960317	9.385049338	0.002187622	0.037056985</a:t>
            </a:r>
          </a:p>
          <a:p>
            <a:r>
              <a:rPr lang="en-US" altLang="ko-KR" sz="800" dirty="0"/>
              <a:t>CTLA4_all	1.339661198	7.712147221	9.285539856	0.002309698	0.037974159</a:t>
            </a:r>
          </a:p>
          <a:p>
            <a:r>
              <a:rPr lang="en-US" altLang="ko-KR" sz="800" dirty="0"/>
              <a:t>IRF4	1.653850859	9.786293225	9.158202502	0.002476057	0.039389544</a:t>
            </a:r>
          </a:p>
          <a:p>
            <a:r>
              <a:rPr lang="en-US" altLang="ko-KR" sz="800" dirty="0"/>
              <a:t>CD96	1.465212263	8.063170748	9.100066751	0.002556002	0.039389544</a:t>
            </a:r>
          </a:p>
          <a:p>
            <a:r>
              <a:rPr lang="en-US" altLang="ko-KR" sz="800" dirty="0"/>
              <a:t>LILRB1	1.274032005	8.460216137	9.063811724	0.002607179	0.039389544</a:t>
            </a:r>
          </a:p>
          <a:p>
            <a:r>
              <a:rPr lang="en-US" altLang="ko-KR" sz="800" dirty="0"/>
              <a:t>CD19	1.40143483	7.355411669	8.94251493	0.002786089	0.039510142</a:t>
            </a:r>
          </a:p>
          <a:p>
            <a:r>
              <a:rPr lang="en-US" altLang="ko-KR" sz="800" dirty="0"/>
              <a:t>ATG10	-1.363763832	7.784183061	8.936520231	0.002795247	0.039510142</a:t>
            </a:r>
          </a:p>
          <a:p>
            <a:r>
              <a:rPr lang="en-US" altLang="ko-KR" sz="800" dirty="0"/>
              <a:t>ZAP70	1.473617205	8.410462821	8.915759822	0.002827202	0.039510142</a:t>
            </a:r>
          </a:p>
          <a:p>
            <a:r>
              <a:rPr lang="en-US" altLang="ko-KR" sz="800" dirty="0"/>
              <a:t>CD247	1.321223697	8.242990661	8.517888163	0.003516724	0.047947523</a:t>
            </a:r>
          </a:p>
          <a:p>
            <a:endParaRPr lang="ko-KR" altLang="en-US" sz="800" dirty="0"/>
          </a:p>
        </p:txBody>
      </p:sp>
      <p:sp>
        <p:nvSpPr>
          <p:cNvPr id="9" name="직사각형 8"/>
          <p:cNvSpPr/>
          <p:nvPr/>
        </p:nvSpPr>
        <p:spPr>
          <a:xfrm>
            <a:off x="323528" y="35332"/>
            <a:ext cx="5326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Table S1 DEG for a Post vs PRE in relapse group 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156176" y="1124744"/>
            <a:ext cx="20585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41 DEG using LRT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820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Survival test for </a:t>
            </a:r>
            <a:r>
              <a:rPr lang="en-US" altLang="ko-KR" sz="3200" dirty="0" err="1" smtClean="0"/>
              <a:t>pre.relapse</a:t>
            </a:r>
            <a:r>
              <a:rPr lang="en-US" altLang="ko-KR" sz="3200" dirty="0" smtClean="0"/>
              <a:t> (4samples) vs </a:t>
            </a:r>
            <a:r>
              <a:rPr lang="en-US" altLang="ko-KR" sz="3200" dirty="0" err="1" smtClean="0"/>
              <a:t>post.relapse</a:t>
            </a:r>
            <a:r>
              <a:rPr lang="en-US" altLang="ko-KR" sz="3200" dirty="0" smtClean="0"/>
              <a:t> (4samples)</a:t>
            </a:r>
            <a:endParaRPr lang="ko-KR" altLang="en-US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559" y="1600200"/>
            <a:ext cx="5906801" cy="5013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076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10794</TotalTime>
  <Words>190</Words>
  <Application>Microsoft Office PowerPoint</Application>
  <PresentationFormat>화면 슬라이드 쇼(4:3)</PresentationFormat>
  <Paragraphs>81</Paragraphs>
  <Slides>6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Figure S1.Data Distribution &amp; DEG tests</vt:lpstr>
      <vt:lpstr>Figure S2. MDS plot for POST Relapse and POST non-relapse </vt:lpstr>
      <vt:lpstr>3. An Additive model for paired samples of pre/post in relapse  </vt:lpstr>
      <vt:lpstr>PRE.relapse vs POST.Relapse</vt:lpstr>
      <vt:lpstr>PowerPoint 프레젠테이션</vt:lpstr>
      <vt:lpstr>Survival test for pre.relapse (4samples) vs post.relapse (4samples)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POST_PRE</dc:title>
  <dc:creator>Sung H. Park</dc:creator>
  <cp:lastModifiedBy>Sung Hee Park</cp:lastModifiedBy>
  <cp:revision>98</cp:revision>
  <dcterms:created xsi:type="dcterms:W3CDTF">2019-12-11T06:50:02Z</dcterms:created>
  <dcterms:modified xsi:type="dcterms:W3CDTF">2020-01-12T14:06:39Z</dcterms:modified>
</cp:coreProperties>
</file>