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36"/>
    <p:restoredTop sz="94659"/>
  </p:normalViewPr>
  <p:slideViewPr>
    <p:cSldViewPr snapToGrid="0" snapToObjects="1">
      <p:cViewPr varScale="1">
        <p:scale>
          <a:sx n="112" d="100"/>
          <a:sy n="112" d="100"/>
        </p:scale>
        <p:origin x="768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88E28-D8AA-6141-860D-220BB2FA2E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91D9BE-C0A1-C940-A897-50C03573B0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F9483-0F7B-1349-829F-1BD4A49F8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965B-6088-474C-878C-2EFE8D3F201A}" type="datetimeFigureOut">
              <a:rPr lang="en-US" smtClean="0"/>
              <a:t>8/12/20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2431A-AA41-BB43-B992-D63CBD5BA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E613F-50A0-554C-BB4D-4E0BC2493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D3327-ACF5-8047-9788-3940EDDF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661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4C086-F273-3B4D-AED8-5728DE7D6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6DF51-8B4A-B141-A1A4-DB01C3C53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AD4C3-031A-1B40-837C-53D127662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965B-6088-474C-878C-2EFE8D3F201A}" type="datetimeFigureOut">
              <a:rPr lang="en-US" smtClean="0"/>
              <a:t>8/12/20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0CEEB-EDB8-D149-B938-A889A98B9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D6D3C-71CF-864F-9A6E-6CA83084D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D3327-ACF5-8047-9788-3940EDDF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360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BC3A3-DCB8-444D-ABAD-D9D70C0C7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37665-A223-164F-A149-DA46CCA31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4948B-EFD0-1E46-8EA8-763C84A6D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965B-6088-474C-878C-2EFE8D3F201A}" type="datetimeFigureOut">
              <a:rPr lang="en-US" smtClean="0"/>
              <a:t>8/12/20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7165E-B9D7-2D46-A976-C184DA97D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9D5D5-AA71-EF40-94C9-D821F43E5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D3327-ACF5-8047-9788-3940EDDF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458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1D0EA-1BE6-4B4A-8346-A412ADA10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E1BA9-378C-C84C-87B3-D21D727769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81060F-79B0-D744-B3C8-CA6C2EC92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CBE7D5-F322-0C45-A6B7-54588D8D9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965B-6088-474C-878C-2EFE8D3F201A}" type="datetimeFigureOut">
              <a:rPr lang="en-US" smtClean="0"/>
              <a:t>8/12/20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5AB834-44FE-3C47-8542-135C9EC13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21F2FD-3703-1847-9A3D-31AC0765F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D3327-ACF5-8047-9788-3940EDDF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614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0D749-CF53-5A4C-BB62-C0C5C8C8F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561EA5-AEFB-DF4F-8B27-71588FA4D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2B875C-3ECE-9245-B30D-CF07C3F54F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3BC281-5E54-9045-BCDE-A7AD135DE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8754E4-E11A-514A-8290-9BFADF9599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7A1EE6-AEA0-334B-8CBF-DB20D8E5D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965B-6088-474C-878C-2EFE8D3F201A}" type="datetimeFigureOut">
              <a:rPr lang="en-US" smtClean="0"/>
              <a:t>8/12/20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8ADC5F-0562-BE4B-B9E8-E7AC96C57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C43947-DF43-5944-BF13-A4FA3B6B3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D3327-ACF5-8047-9788-3940EDDF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64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85E61-B29C-984A-BDBC-F7032975D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EBA8F7-1FF8-D341-BA33-844B4C3D6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965B-6088-474C-878C-2EFE8D3F201A}" type="datetimeFigureOut">
              <a:rPr lang="en-US" smtClean="0"/>
              <a:t>8/12/20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FD257D-7F4C-AB49-A231-63DAFB71A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A9453-6E5B-8F42-BD5C-9D1DAEDC4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D3327-ACF5-8047-9788-3940EDDF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574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6A1B17-CBF0-A849-AE24-FABF1F300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965B-6088-474C-878C-2EFE8D3F201A}" type="datetimeFigureOut">
              <a:rPr lang="en-US" smtClean="0"/>
              <a:t>8/12/20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8F1A1A-5ED2-9F44-8175-2A45B8909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8D7E91-23C2-584C-A782-AABF5B671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D3327-ACF5-8047-9788-3940EDDF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564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88EB0-3EEE-DF46-985B-D1060523D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7D5D9-BCF7-D249-8FEB-9AF5EA171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03C6F-526A-AA4E-8D72-865984C60F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EE982F-999E-474A-9E9E-74B3B083B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965B-6088-474C-878C-2EFE8D3F201A}" type="datetimeFigureOut">
              <a:rPr lang="en-US" smtClean="0"/>
              <a:t>8/12/20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66953C-6862-754C-9D27-5C0194BCC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667CAF-2F29-654E-9A27-CF0B63D14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D3327-ACF5-8047-9788-3940EDDF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25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91058-3A2E-3D4C-A6A0-E574B3CB1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FE1F8A-214F-AE4A-89CF-2FD650CDC0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CC445-A1B2-2F47-A075-4BE360EAEE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25A7C-D640-184F-8645-7DFD516E3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965B-6088-474C-878C-2EFE8D3F201A}" type="datetimeFigureOut">
              <a:rPr lang="en-US" smtClean="0"/>
              <a:t>8/12/20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C37842-1BE9-6B43-A953-A00BE4AFC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6A7ACD-1B6B-C541-BBF1-6FF96A50F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D3327-ACF5-8047-9788-3940EDDF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857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9D9D3-9497-BB40-B60A-811C63BA0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1FF632-576B-B44A-A921-38B4F5A1D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0CC4B-F0AA-6A4B-9E24-D3D8D82C1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965B-6088-474C-878C-2EFE8D3F201A}" type="datetimeFigureOut">
              <a:rPr lang="en-US" smtClean="0"/>
              <a:t>8/12/20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58B1D-47F0-1847-BEB2-187AE0CFC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52426-DCB0-1847-9F2A-EF0DCBDBE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D3327-ACF5-8047-9788-3940EDDF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80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8F7642-E5B7-0E4C-89A5-2AFA4E0CAB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A0B136-6C4A-2A4C-9335-95140340C3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9A316-6C57-9849-BA0A-1E7E3FCBD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965B-6088-474C-878C-2EFE8D3F201A}" type="datetimeFigureOut">
              <a:rPr lang="en-US" smtClean="0"/>
              <a:t>8/12/20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C82BA-4987-1D47-91E0-EFD391E11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A80BD-D3A8-6048-88CD-F7CFBD5C7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D3327-ACF5-8047-9788-3940EDDF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059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630D8A-6814-C34C-97A7-E4CF3D1F9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629A1-5179-8A47-A8D5-4FD5B5185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03BF3-4F7A-1B4F-979A-B7AEE4019E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5965B-6088-474C-878C-2EFE8D3F201A}" type="datetimeFigureOut">
              <a:rPr lang="en-US" smtClean="0"/>
              <a:t>8/12/20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9676F-D213-7048-9625-7D2562ABFD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D26B6-C235-1543-9AF1-251BCC6186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D3327-ACF5-8047-9788-3940EDDF1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88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0E1643B-BC40-4945-B065-3F4CB9AA5B64}"/>
              </a:ext>
            </a:extLst>
          </p:cNvPr>
          <p:cNvSpPr txBox="1"/>
          <p:nvPr/>
        </p:nvSpPr>
        <p:spPr>
          <a:xfrm>
            <a:off x="364835" y="228909"/>
            <a:ext cx="1963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Supplemental File 1.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B71FA2E-9349-EA48-9515-A92691C41970}"/>
              </a:ext>
            </a:extLst>
          </p:cNvPr>
          <p:cNvGrpSpPr/>
          <p:nvPr/>
        </p:nvGrpSpPr>
        <p:grpSpPr>
          <a:xfrm>
            <a:off x="588073" y="1187767"/>
            <a:ext cx="2828310" cy="2778443"/>
            <a:chOff x="1822513" y="1244917"/>
            <a:chExt cx="2828310" cy="277844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07" b="4098"/>
            <a:stretch/>
          </p:blipFill>
          <p:spPr>
            <a:xfrm>
              <a:off x="1822513" y="1645920"/>
              <a:ext cx="2828310" cy="2377440"/>
            </a:xfrm>
            <a:prstGeom prst="rect">
              <a:avLst/>
            </a:prstGeom>
          </p:spPr>
        </p:pic>
        <p:grpSp>
          <p:nvGrpSpPr>
            <p:cNvPr id="21" name="Group 20"/>
            <p:cNvGrpSpPr/>
            <p:nvPr/>
          </p:nvGrpSpPr>
          <p:grpSpPr>
            <a:xfrm>
              <a:off x="2400300" y="1338262"/>
              <a:ext cx="180975" cy="85725"/>
              <a:chOff x="2314575" y="1319212"/>
              <a:chExt cx="180975" cy="85725"/>
            </a:xfrm>
          </p:grpSpPr>
          <p:cxnSp>
            <p:nvCxnSpPr>
              <p:cNvPr id="13" name="Straight Connector 12"/>
              <p:cNvCxnSpPr/>
              <p:nvPr/>
            </p:nvCxnSpPr>
            <p:spPr>
              <a:xfrm>
                <a:off x="2314575" y="1362075"/>
                <a:ext cx="180975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Oval 13"/>
              <p:cNvSpPr/>
              <p:nvPr/>
            </p:nvSpPr>
            <p:spPr>
              <a:xfrm>
                <a:off x="2367349" y="1319212"/>
                <a:ext cx="75426" cy="85725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2403762" y="1538287"/>
              <a:ext cx="180975" cy="91440"/>
              <a:chOff x="2466975" y="1564005"/>
              <a:chExt cx="180975" cy="91440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>
                <a:off x="2466975" y="1609725"/>
                <a:ext cx="180975" cy="0"/>
              </a:xfrm>
              <a:prstGeom prst="line">
                <a:avLst/>
              </a:prstGeom>
              <a:ln w="317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angle 17"/>
              <p:cNvSpPr>
                <a:spLocks noChangeAspect="1"/>
              </p:cNvSpPr>
              <p:nvPr/>
            </p:nvSpPr>
            <p:spPr>
              <a:xfrm>
                <a:off x="2515898" y="1564005"/>
                <a:ext cx="83127" cy="9144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2552700" y="1244917"/>
              <a:ext cx="43473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Con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52700" y="1463992"/>
              <a:ext cx="49885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IKFM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5110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6</Words>
  <Application>Microsoft Macintosh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demetrah10@gmail.com</dc:creator>
  <cp:lastModifiedBy>demetrah10@gmail.com</cp:lastModifiedBy>
  <cp:revision>4</cp:revision>
  <dcterms:created xsi:type="dcterms:W3CDTF">2020-08-10T18:58:39Z</dcterms:created>
  <dcterms:modified xsi:type="dcterms:W3CDTF">2020-08-12T13:52:53Z</dcterms:modified>
</cp:coreProperties>
</file>