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2453" y="5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12510;&#12452;&#12489;&#12521;&#12452;&#12502;\&#30740;&#31350;\&#9734;CINV_pooled_analysis\&#32954;&#30284;_PEMvsPTX\BMC%20Cancer\R1\&#22259;&#34920;2_&#32954;&#3028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12510;&#12452;&#12489;&#12521;&#12452;&#12502;\&#30740;&#31350;\&#9734;CINV_pooled_analysis\&#32954;&#30284;_PEMvsPTX\BMC%20Cancer\R1\&#22259;&#34920;2_&#32954;&#3028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ja-JP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ja-JP" altLang="en-US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4.3484362276055802E-2"/>
          <c:y val="3.62195876670877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6549344474762329"/>
          <c:y val="0.19662708654770292"/>
          <c:w val="0.80308920077353707"/>
          <c:h val="0.63278115098434584"/>
        </c:manualLayout>
      </c:layout>
      <c:lineChart>
        <c:grouping val="standard"/>
        <c:varyColors val="0"/>
        <c:ser>
          <c:idx val="0"/>
          <c:order val="0"/>
          <c:tx>
            <c:strRef>
              <c:f>'Dayごと発現率 (調整前) (カラー)'!$A$3</c:f>
              <c:strCache>
                <c:ptCount val="1"/>
                <c:pt idx="0">
                  <c:v>CBDCA+PEM</c:v>
                </c:pt>
              </c:strCache>
            </c:strRef>
          </c:tx>
          <c:spPr>
            <a:ln w="254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'Dayごと発現率 (調整前) (カラー)'!$B$2:$H$2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'Dayごと発現率 (調整前) (カラー)'!$B$3:$H$3</c:f>
              <c:numCache>
                <c:formatCode>General</c:formatCode>
                <c:ptCount val="7"/>
                <c:pt idx="0">
                  <c:v>4.4400000000000004</c:v>
                </c:pt>
                <c:pt idx="1">
                  <c:v>10.37</c:v>
                </c:pt>
                <c:pt idx="2">
                  <c:v>25.19</c:v>
                </c:pt>
                <c:pt idx="3">
                  <c:v>39.26</c:v>
                </c:pt>
                <c:pt idx="4">
                  <c:v>42.22</c:v>
                </c:pt>
                <c:pt idx="5">
                  <c:v>34.81</c:v>
                </c:pt>
                <c:pt idx="6">
                  <c:v>25.19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BD-41D2-B9D1-97DFE1A00A0D}"/>
            </c:ext>
          </c:extLst>
        </c:ser>
        <c:ser>
          <c:idx val="1"/>
          <c:order val="1"/>
          <c:tx>
            <c:strRef>
              <c:f>'Dayごと発現率 (調整前) (カラー)'!$A$4</c:f>
              <c:strCache>
                <c:ptCount val="1"/>
                <c:pt idx="0">
                  <c:v>CBDCA+PTX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'Dayごと発現率 (調整前) (カラー)'!$B$2:$H$2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'Dayごと発現率 (調整前) (カラー)'!$B$4:$H$4</c:f>
              <c:numCache>
                <c:formatCode>General</c:formatCode>
                <c:ptCount val="7"/>
                <c:pt idx="0">
                  <c:v>1.9</c:v>
                </c:pt>
                <c:pt idx="1">
                  <c:v>5.71</c:v>
                </c:pt>
                <c:pt idx="2">
                  <c:v>15.24</c:v>
                </c:pt>
                <c:pt idx="3">
                  <c:v>27.62</c:v>
                </c:pt>
                <c:pt idx="4">
                  <c:v>25.71</c:v>
                </c:pt>
                <c:pt idx="5">
                  <c:v>15.24</c:v>
                </c:pt>
                <c:pt idx="6">
                  <c:v>15.24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BD-41D2-B9D1-97DFE1A00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35296"/>
        <c:axId val="289134464"/>
      </c:lineChart>
      <c:catAx>
        <c:axId val="289135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Day</a:t>
                </a:r>
                <a:endParaRPr lang="ja-JP" altLang="en-US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89134464"/>
        <c:crosses val="autoZero"/>
        <c:auto val="1"/>
        <c:lblAlgn val="ctr"/>
        <c:lblOffset val="100"/>
        <c:noMultiLvlLbl val="0"/>
      </c:catAx>
      <c:valAx>
        <c:axId val="289134464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r>
                  <a:rPr lang="en-US" altLang="ja-JP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patients</a:t>
                </a:r>
                <a:endParaRPr lang="ja-JP" altLang="en-US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0642632203080703E-2"/>
              <c:y val="0.368569240729068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891352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817589310633075"/>
          <c:y val="0.1913403101195246"/>
          <c:w val="0.36948158216627719"/>
          <c:h val="0.197454147998368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ja-JP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ja-JP" altLang="en-US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4.6340474988912875E-2"/>
          <c:y val="3.62811791383219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654934075295485"/>
          <c:y val="0.19696145124716552"/>
          <c:w val="0.80308924505710899"/>
          <c:h val="0.6220433160140697"/>
        </c:manualLayout>
      </c:layout>
      <c:lineChart>
        <c:grouping val="standard"/>
        <c:varyColors val="0"/>
        <c:ser>
          <c:idx val="0"/>
          <c:order val="0"/>
          <c:tx>
            <c:strRef>
              <c:f>'Dayごと発現率 (調整前) (カラー)'!$I$3</c:f>
              <c:strCache>
                <c:ptCount val="1"/>
                <c:pt idx="0">
                  <c:v>CBDCA+PEM</c:v>
                </c:pt>
              </c:strCache>
            </c:strRef>
          </c:tx>
          <c:spPr>
            <a:ln w="254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'Dayごと発現率 (調整前) (カラー)'!$J$2:$P$2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'Dayごと発現率 (調整前) (カラー)'!$J$3:$P$3</c:f>
              <c:numCache>
                <c:formatCode>General</c:formatCode>
                <c:ptCount val="7"/>
                <c:pt idx="0">
                  <c:v>1.48</c:v>
                </c:pt>
                <c:pt idx="1">
                  <c:v>2.2200000000000002</c:v>
                </c:pt>
                <c:pt idx="2">
                  <c:v>8.15</c:v>
                </c:pt>
                <c:pt idx="3">
                  <c:v>11.11</c:v>
                </c:pt>
                <c:pt idx="4">
                  <c:v>14.07</c:v>
                </c:pt>
                <c:pt idx="5">
                  <c:v>11.11</c:v>
                </c:pt>
                <c:pt idx="6">
                  <c:v>8.15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06-4297-A903-FC3F21ACA57C}"/>
            </c:ext>
          </c:extLst>
        </c:ser>
        <c:ser>
          <c:idx val="1"/>
          <c:order val="1"/>
          <c:tx>
            <c:strRef>
              <c:f>'Dayごと発現率 (調整前) (カラー)'!$I$4</c:f>
              <c:strCache>
                <c:ptCount val="1"/>
                <c:pt idx="0">
                  <c:v>CBDCA+PTX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'Dayごと発現率 (調整前) (カラー)'!$J$2:$P$2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'Dayごと発現率 (調整前) (カラー)'!$J$4:$P$4</c:f>
              <c:numCache>
                <c:formatCode>General</c:formatCode>
                <c:ptCount val="7"/>
                <c:pt idx="0">
                  <c:v>2.86</c:v>
                </c:pt>
                <c:pt idx="1">
                  <c:v>1.9</c:v>
                </c:pt>
                <c:pt idx="2">
                  <c:v>3.81</c:v>
                </c:pt>
                <c:pt idx="3">
                  <c:v>9.52</c:v>
                </c:pt>
                <c:pt idx="4">
                  <c:v>8.57</c:v>
                </c:pt>
                <c:pt idx="5">
                  <c:v>4.76</c:v>
                </c:pt>
                <c:pt idx="6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06-4297-A903-FC3F21ACA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49024"/>
        <c:axId val="289143200"/>
      </c:lineChart>
      <c:catAx>
        <c:axId val="289149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Day</a:t>
                </a:r>
                <a:endParaRPr lang="ja-JP" altLang="en-US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89143200"/>
        <c:crosses val="autoZero"/>
        <c:auto val="1"/>
        <c:lblAlgn val="ctr"/>
        <c:lblOffset val="100"/>
        <c:noMultiLvlLbl val="0"/>
      </c:catAx>
      <c:valAx>
        <c:axId val="289143200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ja-JP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 of patients</a:t>
                </a:r>
              </a:p>
            </c:rich>
          </c:tx>
          <c:layout>
            <c:manualLayout>
              <c:xMode val="edge"/>
              <c:yMode val="edge"/>
              <c:x val="4.6354868047140861E-2"/>
              <c:y val="0.363289231703179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28914902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31281962709385"/>
          <c:y val="0.19450033031585343"/>
          <c:w val="0.36376925408875299"/>
          <c:h val="0.18418447694038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09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35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3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246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44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4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54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053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19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91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27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9CBDC-4D78-4DB2-9323-A3688D7F723F}" type="datetimeFigureOut">
              <a:rPr kumimoji="1" lang="ja-JP" altLang="en-US" smtClean="0"/>
              <a:t>2020/8/16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435D8-FA5F-4CA9-954B-766EC87536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70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CDD6D8BF-9702-47C3-B2DD-1A72267051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443474"/>
              </p:ext>
            </p:extLst>
          </p:nvPr>
        </p:nvGraphicFramePr>
        <p:xfrm>
          <a:off x="630591" y="660705"/>
          <a:ext cx="5618560" cy="3506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DD6212A2-B79E-4141-8667-72C4D8562B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49492"/>
              </p:ext>
            </p:extLst>
          </p:nvPr>
        </p:nvGraphicFramePr>
        <p:xfrm>
          <a:off x="630592" y="5012343"/>
          <a:ext cx="5618561" cy="350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8222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12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林稔展</dc:creator>
  <cp:lastModifiedBy>稔展 林</cp:lastModifiedBy>
  <cp:revision>2</cp:revision>
  <dcterms:created xsi:type="dcterms:W3CDTF">2020-08-09T16:45:16Z</dcterms:created>
  <dcterms:modified xsi:type="dcterms:W3CDTF">2020-08-15T15:16:09Z</dcterms:modified>
</cp:coreProperties>
</file>