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4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5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26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7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43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5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84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3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39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7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341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1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AB800-6361-4835-8BDF-F4A1C9420002}" type="datetimeFigureOut">
              <a:rPr lang="en-US" smtClean="0"/>
              <a:t>3/6/2021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A413F-6362-411D-B5FD-809D079C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52467" y="435081"/>
            <a:ext cx="97302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Supplemental Figure 1. Correlation </a:t>
            </a:r>
            <a:r>
              <a:rPr lang="en-US" dirty="0" smtClean="0"/>
              <a:t>between CD47 expression and CD163+</a:t>
            </a:r>
            <a:r>
              <a:rPr lang="en-US" baseline="0" dirty="0" smtClean="0"/>
              <a:t> macrophage counts.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97257" y="5213732"/>
            <a:ext cx="68773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Correlation between </a:t>
            </a:r>
            <a:r>
              <a:rPr lang="en-US" dirty="0" smtClean="0"/>
              <a:t>CD163+ macrophage counts in PanNET and CD47 expression in tumor was analyzed with </a:t>
            </a:r>
            <a:r>
              <a:rPr lang="en-US" dirty="0"/>
              <a:t>P</a:t>
            </a:r>
            <a:r>
              <a:rPr lang="en-US" dirty="0" smtClean="0"/>
              <a:t>earson’s </a:t>
            </a:r>
            <a:r>
              <a:rPr lang="en-US" dirty="0" smtClean="0"/>
              <a:t>correlation assay. CD163+ counts negatively correlated with CD47 expression (r=-0.34).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179" y="805942"/>
            <a:ext cx="6840305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87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jiangzhou</dc:creator>
  <cp:lastModifiedBy>wendy</cp:lastModifiedBy>
  <cp:revision>12</cp:revision>
  <dcterms:created xsi:type="dcterms:W3CDTF">2021-02-28T15:07:25Z</dcterms:created>
  <dcterms:modified xsi:type="dcterms:W3CDTF">2021-03-07T02:16:07Z</dcterms:modified>
</cp:coreProperties>
</file>