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Ex1.xml" ContentType="application/vnd.ms-office.chartex+xml"/>
  <Override PartName="/ppt/charts/style1.xml" ContentType="application/vnd.ms-office.chartstyle+xml"/>
  <Override PartName="/ppt/charts/colors1.xml" ContentType="application/vnd.ms-office.chartcolorstyl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60" r:id="rId2"/>
    <p:sldId id="261" r:id="rId3"/>
    <p:sldId id="257" r:id="rId4"/>
    <p:sldId id="275" r:id="rId5"/>
    <p:sldId id="281" r:id="rId6"/>
    <p:sldId id="276" r:id="rId7"/>
    <p:sldId id="277" r:id="rId8"/>
    <p:sldId id="282" r:id="rId9"/>
    <p:sldId id="283" r:id="rId10"/>
    <p:sldId id="284" r:id="rId11"/>
    <p:sldId id="285" r:id="rId12"/>
    <p:sldId id="286" r:id="rId13"/>
    <p:sldId id="279" r:id="rId14"/>
    <p:sldId id="280" r:id="rId15"/>
  </p:sldIdLst>
  <p:sldSz cx="9144000" cy="6858000" type="screen4x3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和貴 細谷" initials="和貴" lastIdx="1" clrIdx="0">
    <p:extLst>
      <p:ext uri="{19B8F6BF-5375-455C-9EA6-DF929625EA0E}">
        <p15:presenceInfo xmlns:p15="http://schemas.microsoft.com/office/powerpoint/2012/main" userId="5a1bd6f28717d29f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34AB0"/>
    <a:srgbClr val="C9162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C04C659-2590-4226-BE1E-B67989A813CF}" v="4" dt="2021-02-20T08:52:31.89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383" autoAdjust="0"/>
    <p:restoredTop sz="93961" autoAdjust="0"/>
  </p:normalViewPr>
  <p:slideViewPr>
    <p:cSldViewPr snapToGrid="0">
      <p:cViewPr varScale="1">
        <p:scale>
          <a:sx n="107" d="100"/>
          <a:sy n="107" d="100"/>
        </p:scale>
        <p:origin x="1272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細谷 和貴" userId="5a1bd6f28717d29f" providerId="LiveId" clId="{86AA0E17-347C-46F1-9E02-A849A696FD0C}"/>
    <pc:docChg chg="addSld modSld">
      <pc:chgData name="細谷 和貴" userId="5a1bd6f28717d29f" providerId="LiveId" clId="{86AA0E17-347C-46F1-9E02-A849A696FD0C}" dt="2020-01-16T14:33:15.204" v="65" actId="20577"/>
      <pc:docMkLst>
        <pc:docMk/>
      </pc:docMkLst>
      <pc:sldChg chg="modSp add modTransition">
        <pc:chgData name="細谷 和貴" userId="5a1bd6f28717d29f" providerId="LiveId" clId="{86AA0E17-347C-46F1-9E02-A849A696FD0C}" dt="2020-01-16T14:33:15.204" v="65" actId="20577"/>
        <pc:sldMkLst>
          <pc:docMk/>
          <pc:sldMk cId="2836870651" sldId="279"/>
        </pc:sldMkLst>
        <pc:spChg chg="mod">
          <ac:chgData name="細谷 和貴" userId="5a1bd6f28717d29f" providerId="LiveId" clId="{86AA0E17-347C-46F1-9E02-A849A696FD0C}" dt="2020-01-16T14:33:15.204" v="65" actId="20577"/>
          <ac:spMkLst>
            <pc:docMk/>
            <pc:sldMk cId="2836870651" sldId="279"/>
            <ac:spMk id="4" creationId="{0D6EF100-247D-491A-92D3-7554DD5A2858}"/>
          </ac:spMkLst>
        </pc:spChg>
      </pc:sldChg>
      <pc:sldChg chg="modSp">
        <pc:chgData name="細谷 和貴" userId="5a1bd6f28717d29f" providerId="LiveId" clId="{86AA0E17-347C-46F1-9E02-A849A696FD0C}" dt="2020-01-16T14:33:11.218" v="64" actId="20577"/>
        <pc:sldMkLst>
          <pc:docMk/>
          <pc:sldMk cId="2628997447" sldId="280"/>
        </pc:sldMkLst>
        <pc:spChg chg="mod">
          <ac:chgData name="細谷 和貴" userId="5a1bd6f28717d29f" providerId="LiveId" clId="{86AA0E17-347C-46F1-9E02-A849A696FD0C}" dt="2020-01-16T14:33:11.218" v="64" actId="20577"/>
          <ac:spMkLst>
            <pc:docMk/>
            <pc:sldMk cId="2628997447" sldId="280"/>
            <ac:spMk id="19" creationId="{8C6561A0-8C40-4E87-9E32-15A42D74DE3C}"/>
          </ac:spMkLst>
        </pc:spChg>
      </pc:sldChg>
    </pc:docChg>
  </pc:docChgLst>
  <pc:docChgLst>
    <pc:chgData name="細谷 和貴" userId="5a1bd6f28717d29f" providerId="LiveId" clId="{8CED658F-E7CD-4E3B-97BC-FFA9AA5BDA56}"/>
    <pc:docChg chg="custSel modSld">
      <pc:chgData name="細谷 和貴" userId="5a1bd6f28717d29f" providerId="LiveId" clId="{8CED658F-E7CD-4E3B-97BC-FFA9AA5BDA56}" dt="2019-12-11T10:13:53.935" v="387" actId="20577"/>
      <pc:docMkLst>
        <pc:docMk/>
      </pc:docMkLst>
      <pc:sldChg chg="delSp modSp">
        <pc:chgData name="細谷 和貴" userId="5a1bd6f28717d29f" providerId="LiveId" clId="{8CED658F-E7CD-4E3B-97BC-FFA9AA5BDA56}" dt="2019-12-11T10:11:23.292" v="348" actId="20577"/>
        <pc:sldMkLst>
          <pc:docMk/>
          <pc:sldMk cId="38801327" sldId="257"/>
        </pc:sldMkLst>
        <pc:spChg chg="mod">
          <ac:chgData name="細谷 和貴" userId="5a1bd6f28717d29f" providerId="LiveId" clId="{8CED658F-E7CD-4E3B-97BC-FFA9AA5BDA56}" dt="2019-12-11T10:11:19.358" v="346" actId="20577"/>
          <ac:spMkLst>
            <pc:docMk/>
            <pc:sldMk cId="38801327" sldId="257"/>
            <ac:spMk id="5" creationId="{F534E312-0A1D-4129-A5C7-1678E0DD1E4F}"/>
          </ac:spMkLst>
        </pc:spChg>
        <pc:spChg chg="mod">
          <ac:chgData name="細谷 和貴" userId="5a1bd6f28717d29f" providerId="LiveId" clId="{8CED658F-E7CD-4E3B-97BC-FFA9AA5BDA56}" dt="2019-12-11T10:11:23.292" v="348" actId="20577"/>
          <ac:spMkLst>
            <pc:docMk/>
            <pc:sldMk cId="38801327" sldId="257"/>
            <ac:spMk id="8" creationId="{0443CFED-70A6-4E62-AB1C-B96CBB848369}"/>
          </ac:spMkLst>
        </pc:spChg>
        <pc:spChg chg="mod">
          <ac:chgData name="細谷 和貴" userId="5a1bd6f28717d29f" providerId="LiveId" clId="{8CED658F-E7CD-4E3B-97BC-FFA9AA5BDA56}" dt="2019-12-10T11:18:04.843" v="335" actId="20577"/>
          <ac:spMkLst>
            <pc:docMk/>
            <pc:sldMk cId="38801327" sldId="257"/>
            <ac:spMk id="9" creationId="{1ECE337E-9907-4092-87F7-A2799A20FDDA}"/>
          </ac:spMkLst>
        </pc:spChg>
        <pc:spChg chg="del">
          <ac:chgData name="細谷 和貴" userId="5a1bd6f28717d29f" providerId="LiveId" clId="{8CED658F-E7CD-4E3B-97BC-FFA9AA5BDA56}" dt="2019-12-03T07:53:38.490" v="110" actId="478"/>
          <ac:spMkLst>
            <pc:docMk/>
            <pc:sldMk cId="38801327" sldId="257"/>
            <ac:spMk id="14" creationId="{629354E4-A070-4168-808B-4794609FBC50}"/>
          </ac:spMkLst>
        </pc:spChg>
        <pc:spChg chg="mod">
          <ac:chgData name="細谷 和貴" userId="5a1bd6f28717d29f" providerId="LiveId" clId="{8CED658F-E7CD-4E3B-97BC-FFA9AA5BDA56}" dt="2019-12-10T11:16:51.568" v="306" actId="20577"/>
          <ac:spMkLst>
            <pc:docMk/>
            <pc:sldMk cId="38801327" sldId="257"/>
            <ac:spMk id="15" creationId="{066262BB-2C63-4AD5-B8E2-6B69D3598A7C}"/>
          </ac:spMkLst>
        </pc:spChg>
        <pc:spChg chg="mod">
          <ac:chgData name="細谷 和貴" userId="5a1bd6f28717d29f" providerId="LiveId" clId="{8CED658F-E7CD-4E3B-97BC-FFA9AA5BDA56}" dt="2019-12-03T07:56:30.401" v="194" actId="1076"/>
          <ac:spMkLst>
            <pc:docMk/>
            <pc:sldMk cId="38801327" sldId="257"/>
            <ac:spMk id="17" creationId="{1A1C7EF6-B601-4CD1-8A96-0C485D842972}"/>
          </ac:spMkLst>
        </pc:spChg>
        <pc:cxnChg chg="mod">
          <ac:chgData name="細谷 和貴" userId="5a1bd6f28717d29f" providerId="LiveId" clId="{8CED658F-E7CD-4E3B-97BC-FFA9AA5BDA56}" dt="2019-12-03T12:07:46.669" v="280" actId="20577"/>
          <ac:cxnSpMkLst>
            <pc:docMk/>
            <pc:sldMk cId="38801327" sldId="257"/>
            <ac:cxnSpMk id="6" creationId="{B4C79058-2082-43C0-B02D-FD4042E43778}"/>
          </ac:cxnSpMkLst>
        </pc:cxnChg>
        <pc:cxnChg chg="mod">
          <ac:chgData name="細谷 和貴" userId="5a1bd6f28717d29f" providerId="LiveId" clId="{8CED658F-E7CD-4E3B-97BC-FFA9AA5BDA56}" dt="2019-12-03T12:07:46.669" v="280" actId="20577"/>
          <ac:cxnSpMkLst>
            <pc:docMk/>
            <pc:sldMk cId="38801327" sldId="257"/>
            <ac:cxnSpMk id="16" creationId="{4B5F6CC7-85DB-4FC9-96AE-04FD124306C9}"/>
          </ac:cxnSpMkLst>
        </pc:cxnChg>
        <pc:cxnChg chg="del">
          <ac:chgData name="細谷 和貴" userId="5a1bd6f28717d29f" providerId="LiveId" clId="{8CED658F-E7CD-4E3B-97BC-FFA9AA5BDA56}" dt="2019-12-03T07:53:41.063" v="111" actId="478"/>
          <ac:cxnSpMkLst>
            <pc:docMk/>
            <pc:sldMk cId="38801327" sldId="257"/>
            <ac:cxnSpMk id="19" creationId="{BB2B020A-FA72-4332-89AC-F13A7D86E121}"/>
          </ac:cxnSpMkLst>
        </pc:cxnChg>
      </pc:sldChg>
      <pc:sldChg chg="modSp">
        <pc:chgData name="細谷 和貴" userId="5a1bd6f28717d29f" providerId="LiveId" clId="{8CED658F-E7CD-4E3B-97BC-FFA9AA5BDA56}" dt="2019-12-11T10:12:56.747" v="363" actId="20577"/>
        <pc:sldMkLst>
          <pc:docMk/>
          <pc:sldMk cId="2567151374" sldId="275"/>
        </pc:sldMkLst>
        <pc:spChg chg="mod">
          <ac:chgData name="細谷 和貴" userId="5a1bd6f28717d29f" providerId="LiveId" clId="{8CED658F-E7CD-4E3B-97BC-FFA9AA5BDA56}" dt="2019-12-11T10:12:56.747" v="363" actId="20577"/>
          <ac:spMkLst>
            <pc:docMk/>
            <pc:sldMk cId="2567151374" sldId="275"/>
            <ac:spMk id="19" creationId="{8C6561A0-8C40-4E87-9E32-15A42D74DE3C}"/>
          </ac:spMkLst>
        </pc:spChg>
      </pc:sldChg>
      <pc:sldChg chg="modSp">
        <pc:chgData name="細谷 和貴" userId="5a1bd6f28717d29f" providerId="LiveId" clId="{8CED658F-E7CD-4E3B-97BC-FFA9AA5BDA56}" dt="2019-12-11T10:12:45.257" v="353" actId="20577"/>
        <pc:sldMkLst>
          <pc:docMk/>
          <pc:sldMk cId="3822800905" sldId="276"/>
        </pc:sldMkLst>
        <pc:spChg chg="mod">
          <ac:chgData name="細谷 和貴" userId="5a1bd6f28717d29f" providerId="LiveId" clId="{8CED658F-E7CD-4E3B-97BC-FFA9AA5BDA56}" dt="2019-12-11T10:12:45.257" v="353" actId="20577"/>
          <ac:spMkLst>
            <pc:docMk/>
            <pc:sldMk cId="3822800905" sldId="276"/>
            <ac:spMk id="19" creationId="{8C6561A0-8C40-4E87-9E32-15A42D74DE3C}"/>
          </ac:spMkLst>
        </pc:spChg>
      </pc:sldChg>
      <pc:sldChg chg="modSp">
        <pc:chgData name="細谷 和貴" userId="5a1bd6f28717d29f" providerId="LiveId" clId="{8CED658F-E7CD-4E3B-97BC-FFA9AA5BDA56}" dt="2019-12-11T10:13:10.323" v="368" actId="20577"/>
        <pc:sldMkLst>
          <pc:docMk/>
          <pc:sldMk cId="258635519" sldId="277"/>
        </pc:sldMkLst>
        <pc:spChg chg="mod">
          <ac:chgData name="細谷 和貴" userId="5a1bd6f28717d29f" providerId="LiveId" clId="{8CED658F-E7CD-4E3B-97BC-FFA9AA5BDA56}" dt="2019-12-11T10:13:10.323" v="368" actId="20577"/>
          <ac:spMkLst>
            <pc:docMk/>
            <pc:sldMk cId="258635519" sldId="277"/>
            <ac:spMk id="19" creationId="{8C6561A0-8C40-4E87-9E32-15A42D74DE3C}"/>
          </ac:spMkLst>
        </pc:spChg>
      </pc:sldChg>
      <pc:sldChg chg="modSp">
        <pc:chgData name="細谷 和貴" userId="5a1bd6f28717d29f" providerId="LiveId" clId="{8CED658F-E7CD-4E3B-97BC-FFA9AA5BDA56}" dt="2019-12-11T10:13:53.935" v="387" actId="20577"/>
        <pc:sldMkLst>
          <pc:docMk/>
          <pc:sldMk cId="2628997447" sldId="280"/>
        </pc:sldMkLst>
        <pc:spChg chg="mod">
          <ac:chgData name="細谷 和貴" userId="5a1bd6f28717d29f" providerId="LiveId" clId="{8CED658F-E7CD-4E3B-97BC-FFA9AA5BDA56}" dt="2019-12-11T10:13:53.935" v="387" actId="20577"/>
          <ac:spMkLst>
            <pc:docMk/>
            <pc:sldMk cId="2628997447" sldId="280"/>
            <ac:spMk id="19" creationId="{8C6561A0-8C40-4E87-9E32-15A42D74DE3C}"/>
          </ac:spMkLst>
        </pc:spChg>
      </pc:sldChg>
      <pc:sldChg chg="modSp">
        <pc:chgData name="細谷 和貴" userId="5a1bd6f28717d29f" providerId="LiveId" clId="{8CED658F-E7CD-4E3B-97BC-FFA9AA5BDA56}" dt="2019-12-11T10:12:51.193" v="358" actId="20577"/>
        <pc:sldMkLst>
          <pc:docMk/>
          <pc:sldMk cId="2167476231" sldId="281"/>
        </pc:sldMkLst>
        <pc:spChg chg="mod">
          <ac:chgData name="細谷 和貴" userId="5a1bd6f28717d29f" providerId="LiveId" clId="{8CED658F-E7CD-4E3B-97BC-FFA9AA5BDA56}" dt="2019-12-11T10:12:51.193" v="358" actId="20577"/>
          <ac:spMkLst>
            <pc:docMk/>
            <pc:sldMk cId="2167476231" sldId="281"/>
            <ac:spMk id="19" creationId="{8C6561A0-8C40-4E87-9E32-15A42D74DE3C}"/>
          </ac:spMkLst>
        </pc:spChg>
      </pc:sldChg>
    </pc:docChg>
  </pc:docChgLst>
  <pc:docChgLst>
    <pc:chgData name="細谷 和貴" userId="5a1bd6f28717d29f" providerId="LiveId" clId="{78B2250F-E395-49E4-BAC9-CF12ADDA7C83}"/>
    <pc:docChg chg="addSld modSld sldOrd">
      <pc:chgData name="細谷 和貴" userId="5a1bd6f28717d29f" providerId="LiveId" clId="{78B2250F-E395-49E4-BAC9-CF12ADDA7C83}" dt="2019-12-02T10:59:35.271" v="316" actId="20577"/>
      <pc:docMkLst>
        <pc:docMk/>
      </pc:docMkLst>
      <pc:sldChg chg="addSp modSp add ord">
        <pc:chgData name="細谷 和貴" userId="5a1bd6f28717d29f" providerId="LiveId" clId="{78B2250F-E395-49E4-BAC9-CF12ADDA7C83}" dt="2019-12-02T10:59:35.271" v="316" actId="20577"/>
        <pc:sldMkLst>
          <pc:docMk/>
          <pc:sldMk cId="38801327" sldId="257"/>
        </pc:sldMkLst>
        <pc:spChg chg="mod">
          <ac:chgData name="細谷 和貴" userId="5a1bd6f28717d29f" providerId="LiveId" clId="{78B2250F-E395-49E4-BAC9-CF12ADDA7C83}" dt="2019-12-02T10:55:02.760" v="164" actId="20577"/>
          <ac:spMkLst>
            <pc:docMk/>
            <pc:sldMk cId="38801327" sldId="257"/>
            <ac:spMk id="8" creationId="{0443CFED-70A6-4E62-AB1C-B96CBB848369}"/>
          </ac:spMkLst>
        </pc:spChg>
        <pc:spChg chg="mod">
          <ac:chgData name="細谷 和貴" userId="5a1bd6f28717d29f" providerId="LiveId" clId="{78B2250F-E395-49E4-BAC9-CF12ADDA7C83}" dt="2019-12-02T10:55:16.882" v="182" actId="20577"/>
          <ac:spMkLst>
            <pc:docMk/>
            <pc:sldMk cId="38801327" sldId="257"/>
            <ac:spMk id="9" creationId="{1ECE337E-9907-4092-87F7-A2799A20FDDA}"/>
          </ac:spMkLst>
        </pc:spChg>
        <pc:spChg chg="mod">
          <ac:chgData name="細谷 和貴" userId="5a1bd6f28717d29f" providerId="LiveId" clId="{78B2250F-E395-49E4-BAC9-CF12ADDA7C83}" dt="2019-11-30T07:39:07.813" v="66" actId="20577"/>
          <ac:spMkLst>
            <pc:docMk/>
            <pc:sldMk cId="38801327" sldId="257"/>
            <ac:spMk id="12" creationId="{FBFE2684-2338-4E0B-86A3-D5DEEE1E7839}"/>
          </ac:spMkLst>
        </pc:spChg>
        <pc:spChg chg="add mod">
          <ac:chgData name="細谷 和貴" userId="5a1bd6f28717d29f" providerId="LiveId" clId="{78B2250F-E395-49E4-BAC9-CF12ADDA7C83}" dt="2019-12-02T10:59:35.271" v="316" actId="20577"/>
          <ac:spMkLst>
            <pc:docMk/>
            <pc:sldMk cId="38801327" sldId="257"/>
            <ac:spMk id="14" creationId="{629354E4-A070-4168-808B-4794609FBC50}"/>
          </ac:spMkLst>
        </pc:spChg>
        <pc:spChg chg="mod">
          <ac:chgData name="細谷 和貴" userId="5a1bd6f28717d29f" providerId="LiveId" clId="{78B2250F-E395-49E4-BAC9-CF12ADDA7C83}" dt="2019-12-02T10:57:02.567" v="232" actId="1035"/>
          <ac:spMkLst>
            <pc:docMk/>
            <pc:sldMk cId="38801327" sldId="257"/>
            <ac:spMk id="15" creationId="{066262BB-2C63-4AD5-B8E2-6B69D3598A7C}"/>
          </ac:spMkLst>
        </pc:spChg>
        <pc:spChg chg="mod">
          <ac:chgData name="細谷 和貴" userId="5a1bd6f28717d29f" providerId="LiveId" clId="{78B2250F-E395-49E4-BAC9-CF12ADDA7C83}" dt="2019-12-02T10:57:02.567" v="232" actId="1035"/>
          <ac:spMkLst>
            <pc:docMk/>
            <pc:sldMk cId="38801327" sldId="257"/>
            <ac:spMk id="17" creationId="{1A1C7EF6-B601-4CD1-8A96-0C485D842972}"/>
          </ac:spMkLst>
        </pc:spChg>
        <pc:cxnChg chg="mod">
          <ac:chgData name="細谷 和貴" userId="5a1bd6f28717d29f" providerId="LiveId" clId="{78B2250F-E395-49E4-BAC9-CF12ADDA7C83}" dt="2019-12-02T10:57:09.570" v="233" actId="14100"/>
          <ac:cxnSpMkLst>
            <pc:docMk/>
            <pc:sldMk cId="38801327" sldId="257"/>
            <ac:cxnSpMk id="6" creationId="{B4C79058-2082-43C0-B02D-FD4042E43778}"/>
          </ac:cxnSpMkLst>
        </pc:cxnChg>
        <pc:cxnChg chg="mod">
          <ac:chgData name="細谷 和貴" userId="5a1bd6f28717d29f" providerId="LiveId" clId="{78B2250F-E395-49E4-BAC9-CF12ADDA7C83}" dt="2019-12-02T10:57:12.170" v="234" actId="14100"/>
          <ac:cxnSpMkLst>
            <pc:docMk/>
            <pc:sldMk cId="38801327" sldId="257"/>
            <ac:cxnSpMk id="16" creationId="{4B5F6CC7-85DB-4FC9-96AE-04FD124306C9}"/>
          </ac:cxnSpMkLst>
        </pc:cxnChg>
        <pc:cxnChg chg="add mod">
          <ac:chgData name="細谷 和貴" userId="5a1bd6f28717d29f" providerId="LiveId" clId="{78B2250F-E395-49E4-BAC9-CF12ADDA7C83}" dt="2019-12-02T10:57:22.161" v="236" actId="1076"/>
          <ac:cxnSpMkLst>
            <pc:docMk/>
            <pc:sldMk cId="38801327" sldId="257"/>
            <ac:cxnSpMk id="19" creationId="{BB2B020A-FA72-4332-89AC-F13A7D86E121}"/>
          </ac:cxnSpMkLst>
        </pc:cxnChg>
      </pc:sldChg>
      <pc:sldChg chg="modSp">
        <pc:chgData name="細谷 和貴" userId="5a1bd6f28717d29f" providerId="LiveId" clId="{78B2250F-E395-49E4-BAC9-CF12ADDA7C83}" dt="2019-11-30T08:12:02.698" v="127" actId="20577"/>
        <pc:sldMkLst>
          <pc:docMk/>
          <pc:sldMk cId="3508968190" sldId="260"/>
        </pc:sldMkLst>
        <pc:spChg chg="mod">
          <ac:chgData name="細谷 和貴" userId="5a1bd6f28717d29f" providerId="LiveId" clId="{78B2250F-E395-49E4-BAC9-CF12ADDA7C83}" dt="2019-11-30T08:12:02.698" v="127" actId="20577"/>
          <ac:spMkLst>
            <pc:docMk/>
            <pc:sldMk cId="3508968190" sldId="260"/>
            <ac:spMk id="19" creationId="{8C6561A0-8C40-4E87-9E32-15A42D74DE3C}"/>
          </ac:spMkLst>
        </pc:spChg>
      </pc:sldChg>
      <pc:sldChg chg="modSp">
        <pc:chgData name="細谷 和貴" userId="5a1bd6f28717d29f" providerId="LiveId" clId="{78B2250F-E395-49E4-BAC9-CF12ADDA7C83}" dt="2019-11-30T08:12:10.382" v="154" actId="20577"/>
        <pc:sldMkLst>
          <pc:docMk/>
          <pc:sldMk cId="683680166" sldId="261"/>
        </pc:sldMkLst>
        <pc:spChg chg="mod">
          <ac:chgData name="細谷 和貴" userId="5a1bd6f28717d29f" providerId="LiveId" clId="{78B2250F-E395-49E4-BAC9-CF12ADDA7C83}" dt="2019-11-30T08:12:10.382" v="154" actId="20577"/>
          <ac:spMkLst>
            <pc:docMk/>
            <pc:sldMk cId="683680166" sldId="261"/>
            <ac:spMk id="19" creationId="{8C6561A0-8C40-4E87-9E32-15A42D74DE3C}"/>
          </ac:spMkLst>
        </pc:spChg>
      </pc:sldChg>
      <pc:sldChg chg="modSp">
        <pc:chgData name="細谷 和貴" userId="5a1bd6f28717d29f" providerId="LiveId" clId="{78B2250F-E395-49E4-BAC9-CF12ADDA7C83}" dt="2019-11-30T06:49:48.658" v="56" actId="20577"/>
        <pc:sldMkLst>
          <pc:docMk/>
          <pc:sldMk cId="2567151374" sldId="275"/>
        </pc:sldMkLst>
        <pc:spChg chg="mod">
          <ac:chgData name="細谷 和貴" userId="5a1bd6f28717d29f" providerId="LiveId" clId="{78B2250F-E395-49E4-BAC9-CF12ADDA7C83}" dt="2019-11-30T06:49:48.658" v="56" actId="20577"/>
          <ac:spMkLst>
            <pc:docMk/>
            <pc:sldMk cId="2567151374" sldId="275"/>
            <ac:spMk id="19" creationId="{8C6561A0-8C40-4E87-9E32-15A42D74DE3C}"/>
          </ac:spMkLst>
        </pc:spChg>
      </pc:sldChg>
      <pc:sldChg chg="modSp">
        <pc:chgData name="細谷 和貴" userId="5a1bd6f28717d29f" providerId="LiveId" clId="{78B2250F-E395-49E4-BAC9-CF12ADDA7C83}" dt="2019-11-30T06:49:57.164" v="62" actId="20577"/>
        <pc:sldMkLst>
          <pc:docMk/>
          <pc:sldMk cId="3822800905" sldId="276"/>
        </pc:sldMkLst>
        <pc:spChg chg="mod">
          <ac:chgData name="細谷 和貴" userId="5a1bd6f28717d29f" providerId="LiveId" clId="{78B2250F-E395-49E4-BAC9-CF12ADDA7C83}" dt="2019-11-30T06:49:57.164" v="62" actId="20577"/>
          <ac:spMkLst>
            <pc:docMk/>
            <pc:sldMk cId="3822800905" sldId="276"/>
            <ac:spMk id="19" creationId="{8C6561A0-8C40-4E87-9E32-15A42D74DE3C}"/>
          </ac:spMkLst>
        </pc:spChg>
      </pc:sldChg>
      <pc:sldChg chg="modSp">
        <pc:chgData name="細谷 和貴" userId="5a1bd6f28717d29f" providerId="LiveId" clId="{78B2250F-E395-49E4-BAC9-CF12ADDA7C83}" dt="2019-11-30T06:50:01.236" v="64" actId="20577"/>
        <pc:sldMkLst>
          <pc:docMk/>
          <pc:sldMk cId="258635519" sldId="277"/>
        </pc:sldMkLst>
        <pc:spChg chg="mod">
          <ac:chgData name="細谷 和貴" userId="5a1bd6f28717d29f" providerId="LiveId" clId="{78B2250F-E395-49E4-BAC9-CF12ADDA7C83}" dt="2019-11-30T06:50:01.236" v="64" actId="20577"/>
          <ac:spMkLst>
            <pc:docMk/>
            <pc:sldMk cId="258635519" sldId="277"/>
            <ac:spMk id="19" creationId="{8C6561A0-8C40-4E87-9E32-15A42D74DE3C}"/>
          </ac:spMkLst>
        </pc:spChg>
      </pc:sldChg>
      <pc:sldChg chg="modSp">
        <pc:chgData name="細谷 和貴" userId="5a1bd6f28717d29f" providerId="LiveId" clId="{78B2250F-E395-49E4-BAC9-CF12ADDA7C83}" dt="2019-11-30T08:14:04.857" v="159" actId="20577"/>
        <pc:sldMkLst>
          <pc:docMk/>
          <pc:sldMk cId="2628997447" sldId="280"/>
        </pc:sldMkLst>
        <pc:spChg chg="mod">
          <ac:chgData name="細谷 和貴" userId="5a1bd6f28717d29f" providerId="LiveId" clId="{78B2250F-E395-49E4-BAC9-CF12ADDA7C83}" dt="2019-11-30T08:14:04.857" v="159" actId="20577"/>
          <ac:spMkLst>
            <pc:docMk/>
            <pc:sldMk cId="2628997447" sldId="280"/>
            <ac:spMk id="19" creationId="{8C6561A0-8C40-4E87-9E32-15A42D74DE3C}"/>
          </ac:spMkLst>
        </pc:spChg>
        <pc:picChg chg="mod ord">
          <ac:chgData name="細谷 和貴" userId="5a1bd6f28717d29f" providerId="LiveId" clId="{78B2250F-E395-49E4-BAC9-CF12ADDA7C83}" dt="2019-11-30T08:08:00.609" v="82" actId="1076"/>
          <ac:picMkLst>
            <pc:docMk/>
            <pc:sldMk cId="2628997447" sldId="280"/>
            <ac:picMk id="2" creationId="{CC7D8DAB-AC43-430A-A6AE-39B0D56735B3}"/>
          </ac:picMkLst>
        </pc:picChg>
      </pc:sldChg>
      <pc:sldChg chg="modSp">
        <pc:chgData name="細谷 和貴" userId="5a1bd6f28717d29f" providerId="LiveId" clId="{78B2250F-E395-49E4-BAC9-CF12ADDA7C83}" dt="2019-11-30T06:49:51.876" v="58" actId="20577"/>
        <pc:sldMkLst>
          <pc:docMk/>
          <pc:sldMk cId="2167476231" sldId="281"/>
        </pc:sldMkLst>
        <pc:spChg chg="mod">
          <ac:chgData name="細谷 和貴" userId="5a1bd6f28717d29f" providerId="LiveId" clId="{78B2250F-E395-49E4-BAC9-CF12ADDA7C83}" dt="2019-11-30T06:49:51.876" v="58" actId="20577"/>
          <ac:spMkLst>
            <pc:docMk/>
            <pc:sldMk cId="2167476231" sldId="281"/>
            <ac:spMk id="19" creationId="{8C6561A0-8C40-4E87-9E32-15A42D74DE3C}"/>
          </ac:spMkLst>
        </pc:spChg>
      </pc:sldChg>
    </pc:docChg>
  </pc:docChgLst>
  <pc:docChgLst>
    <pc:chgData name="細谷 和貴" userId="5a1bd6f28717d29f" providerId="LiveId" clId="{4731B8E3-3DAD-40D3-ADB2-B08ED3407218}"/>
    <pc:docChg chg="custSel modSld">
      <pc:chgData name="細谷 和貴" userId="5a1bd6f28717d29f" providerId="LiveId" clId="{4731B8E3-3DAD-40D3-ADB2-B08ED3407218}" dt="2019-11-27T11:05:45.285" v="3" actId="478"/>
      <pc:docMkLst>
        <pc:docMk/>
      </pc:docMkLst>
      <pc:sldChg chg="delSp">
        <pc:chgData name="細谷 和貴" userId="5a1bd6f28717d29f" providerId="LiveId" clId="{4731B8E3-3DAD-40D3-ADB2-B08ED3407218}" dt="2019-11-27T11:05:45.285" v="3" actId="478"/>
        <pc:sldMkLst>
          <pc:docMk/>
          <pc:sldMk cId="2628997447" sldId="280"/>
        </pc:sldMkLst>
        <pc:spChg chg="del">
          <ac:chgData name="細谷 和貴" userId="5a1bd6f28717d29f" providerId="LiveId" clId="{4731B8E3-3DAD-40D3-ADB2-B08ED3407218}" dt="2019-11-27T10:58:36.180" v="0" actId="478"/>
          <ac:spMkLst>
            <pc:docMk/>
            <pc:sldMk cId="2628997447" sldId="280"/>
            <ac:spMk id="26" creationId="{0206D950-C6DA-4861-80EA-54FB6C22FF84}"/>
          </ac:spMkLst>
        </pc:spChg>
        <pc:spChg chg="del">
          <ac:chgData name="細谷 和貴" userId="5a1bd6f28717d29f" providerId="LiveId" clId="{4731B8E3-3DAD-40D3-ADB2-B08ED3407218}" dt="2019-11-27T11:05:41.998" v="1" actId="478"/>
          <ac:spMkLst>
            <pc:docMk/>
            <pc:sldMk cId="2628997447" sldId="280"/>
            <ac:spMk id="34" creationId="{32826F84-4BFC-43D7-AE3F-495538AC30C2}"/>
          </ac:spMkLst>
        </pc:spChg>
        <pc:spChg chg="del">
          <ac:chgData name="細谷 和貴" userId="5a1bd6f28717d29f" providerId="LiveId" clId="{4731B8E3-3DAD-40D3-ADB2-B08ED3407218}" dt="2019-11-27T11:05:42.765" v="2" actId="478"/>
          <ac:spMkLst>
            <pc:docMk/>
            <pc:sldMk cId="2628997447" sldId="280"/>
            <ac:spMk id="35" creationId="{528C4B1E-8BAC-41B9-B9C8-84AC3065E954}"/>
          </ac:spMkLst>
        </pc:spChg>
        <pc:spChg chg="del">
          <ac:chgData name="細谷 和貴" userId="5a1bd6f28717d29f" providerId="LiveId" clId="{4731B8E3-3DAD-40D3-ADB2-B08ED3407218}" dt="2019-11-27T11:05:45.285" v="3" actId="478"/>
          <ac:spMkLst>
            <pc:docMk/>
            <pc:sldMk cId="2628997447" sldId="280"/>
            <ac:spMk id="36" creationId="{DB677C50-BC2F-49B1-8AA8-E63B339E02E4}"/>
          </ac:spMkLst>
        </pc:spChg>
        <pc:spChg chg="del">
          <ac:chgData name="細谷 和貴" userId="5a1bd6f28717d29f" providerId="LiveId" clId="{4731B8E3-3DAD-40D3-ADB2-B08ED3407218}" dt="2019-11-27T11:05:45.285" v="3" actId="478"/>
          <ac:spMkLst>
            <pc:docMk/>
            <pc:sldMk cId="2628997447" sldId="280"/>
            <ac:spMk id="37" creationId="{B73F6BAB-6474-4EDC-B107-8FE9B536E646}"/>
          </ac:spMkLst>
        </pc:spChg>
        <pc:spChg chg="del">
          <ac:chgData name="細谷 和貴" userId="5a1bd6f28717d29f" providerId="LiveId" clId="{4731B8E3-3DAD-40D3-ADB2-B08ED3407218}" dt="2019-11-27T11:05:45.285" v="3" actId="478"/>
          <ac:spMkLst>
            <pc:docMk/>
            <pc:sldMk cId="2628997447" sldId="280"/>
            <ac:spMk id="38" creationId="{2CB35448-CDF5-4376-8EC4-FE206335DBD7}"/>
          </ac:spMkLst>
        </pc:spChg>
        <pc:spChg chg="del">
          <ac:chgData name="細谷 和貴" userId="5a1bd6f28717d29f" providerId="LiveId" clId="{4731B8E3-3DAD-40D3-ADB2-B08ED3407218}" dt="2019-11-27T11:05:45.285" v="3" actId="478"/>
          <ac:spMkLst>
            <pc:docMk/>
            <pc:sldMk cId="2628997447" sldId="280"/>
            <ac:spMk id="39" creationId="{459DD98D-A173-48EB-B439-D8239DEFBCF8}"/>
          </ac:spMkLst>
        </pc:spChg>
      </pc:sldChg>
    </pc:docChg>
  </pc:docChgLst>
  <pc:docChgLst>
    <pc:chgData name="細谷 和貴" userId="5a1bd6f28717d29f" providerId="LiveId" clId="{1C04C659-2590-4226-BE1E-B67989A813CF}"/>
    <pc:docChg chg="undo redo custSel addSld modSld">
      <pc:chgData name="細谷 和貴" userId="5a1bd6f28717d29f" providerId="LiveId" clId="{1C04C659-2590-4226-BE1E-B67989A813CF}" dt="2021-02-23T00:55:22.550" v="1150" actId="1076"/>
      <pc:docMkLst>
        <pc:docMk/>
      </pc:docMkLst>
      <pc:sldChg chg="addSp delSp modSp mod">
        <pc:chgData name="細谷 和貴" userId="5a1bd6f28717d29f" providerId="LiveId" clId="{1C04C659-2590-4226-BE1E-B67989A813CF}" dt="2021-02-23T00:50:48.317" v="1122" actId="1076"/>
        <pc:sldMkLst>
          <pc:docMk/>
          <pc:sldMk cId="2567151374" sldId="275"/>
        </pc:sldMkLst>
        <pc:picChg chg="del">
          <ac:chgData name="細谷 和貴" userId="5a1bd6f28717d29f" providerId="LiveId" clId="{1C04C659-2590-4226-BE1E-B67989A813CF}" dt="2021-02-23T00:50:26.893" v="1117" actId="478"/>
          <ac:picMkLst>
            <pc:docMk/>
            <pc:sldMk cId="2567151374" sldId="275"/>
            <ac:picMk id="2" creationId="{E8E68BA2-775A-4EA0-9208-D4E41B0B8A6F}"/>
          </ac:picMkLst>
        </pc:picChg>
        <pc:picChg chg="add mod ord">
          <ac:chgData name="細谷 和貴" userId="5a1bd6f28717d29f" providerId="LiveId" clId="{1C04C659-2590-4226-BE1E-B67989A813CF}" dt="2021-02-23T00:50:48.317" v="1122" actId="1076"/>
          <ac:picMkLst>
            <pc:docMk/>
            <pc:sldMk cId="2567151374" sldId="275"/>
            <ac:picMk id="4" creationId="{455198E9-9B26-4904-A29A-51AFE5FA6A49}"/>
          </ac:picMkLst>
        </pc:picChg>
      </pc:sldChg>
      <pc:sldChg chg="addSp delSp modSp mod">
        <pc:chgData name="細谷 和貴" userId="5a1bd6f28717d29f" providerId="LiveId" clId="{1C04C659-2590-4226-BE1E-B67989A813CF}" dt="2021-02-23T00:53:05.778" v="1134" actId="1076"/>
        <pc:sldMkLst>
          <pc:docMk/>
          <pc:sldMk cId="3822800905" sldId="276"/>
        </pc:sldMkLst>
        <pc:picChg chg="del">
          <ac:chgData name="細谷 和貴" userId="5a1bd6f28717d29f" providerId="LiveId" clId="{1C04C659-2590-4226-BE1E-B67989A813CF}" dt="2021-02-23T00:52:07.520" v="1129" actId="478"/>
          <ac:picMkLst>
            <pc:docMk/>
            <pc:sldMk cId="3822800905" sldId="276"/>
            <ac:picMk id="3" creationId="{8732F123-02D5-46E4-B46B-6A1535D94C1F}"/>
          </ac:picMkLst>
        </pc:picChg>
        <pc:picChg chg="add mod ord">
          <ac:chgData name="細谷 和貴" userId="5a1bd6f28717d29f" providerId="LiveId" clId="{1C04C659-2590-4226-BE1E-B67989A813CF}" dt="2021-02-23T00:53:05.778" v="1134" actId="1076"/>
          <ac:picMkLst>
            <pc:docMk/>
            <pc:sldMk cId="3822800905" sldId="276"/>
            <ac:picMk id="4" creationId="{D2B1BE48-A686-43FA-A328-7EEDFAD1EFB0}"/>
          </ac:picMkLst>
        </pc:picChg>
      </pc:sldChg>
      <pc:sldChg chg="addSp delSp modSp mod">
        <pc:chgData name="細谷 和貴" userId="5a1bd6f28717d29f" providerId="LiveId" clId="{1C04C659-2590-4226-BE1E-B67989A813CF}" dt="2021-02-23T00:54:17.124" v="1140" actId="1076"/>
        <pc:sldMkLst>
          <pc:docMk/>
          <pc:sldMk cId="258635519" sldId="277"/>
        </pc:sldMkLst>
        <pc:picChg chg="del">
          <ac:chgData name="細谷 和貴" userId="5a1bd6f28717d29f" providerId="LiveId" clId="{1C04C659-2590-4226-BE1E-B67989A813CF}" dt="2021-02-23T00:53:13.346" v="1135" actId="478"/>
          <ac:picMkLst>
            <pc:docMk/>
            <pc:sldMk cId="258635519" sldId="277"/>
            <ac:picMk id="2" creationId="{0C489356-0EE9-42F9-8B17-DD8E6CA1C22E}"/>
          </ac:picMkLst>
        </pc:picChg>
        <pc:picChg chg="add mod ord">
          <ac:chgData name="細谷 和貴" userId="5a1bd6f28717d29f" providerId="LiveId" clId="{1C04C659-2590-4226-BE1E-B67989A813CF}" dt="2021-02-23T00:54:17.124" v="1140" actId="1076"/>
          <ac:picMkLst>
            <pc:docMk/>
            <pc:sldMk cId="258635519" sldId="277"/>
            <ac:picMk id="4" creationId="{1BDAA654-37F9-46C4-8FA7-F874D1D6FBB9}"/>
          </ac:picMkLst>
        </pc:picChg>
      </pc:sldChg>
      <pc:sldChg chg="addSp delSp modSp mod">
        <pc:chgData name="細谷 和貴" userId="5a1bd6f28717d29f" providerId="LiveId" clId="{1C04C659-2590-4226-BE1E-B67989A813CF}" dt="2021-02-23T00:51:55.261" v="1128" actId="1076"/>
        <pc:sldMkLst>
          <pc:docMk/>
          <pc:sldMk cId="2167476231" sldId="281"/>
        </pc:sldMkLst>
        <pc:picChg chg="del">
          <ac:chgData name="細谷 和貴" userId="5a1bd6f28717d29f" providerId="LiveId" clId="{1C04C659-2590-4226-BE1E-B67989A813CF}" dt="2021-02-23T00:50:53.928" v="1123" actId="478"/>
          <ac:picMkLst>
            <pc:docMk/>
            <pc:sldMk cId="2167476231" sldId="281"/>
            <ac:picMk id="3" creationId="{08722012-EC64-4A69-BF14-16DAC816B56A}"/>
          </ac:picMkLst>
        </pc:picChg>
        <pc:picChg chg="add mod ord">
          <ac:chgData name="細谷 和貴" userId="5a1bd6f28717d29f" providerId="LiveId" clId="{1C04C659-2590-4226-BE1E-B67989A813CF}" dt="2021-02-23T00:51:55.261" v="1128" actId="1076"/>
          <ac:picMkLst>
            <pc:docMk/>
            <pc:sldMk cId="2167476231" sldId="281"/>
            <ac:picMk id="4" creationId="{9B928F48-9191-4A2F-A360-84BB7EE2C5F2}"/>
          </ac:picMkLst>
        </pc:picChg>
      </pc:sldChg>
      <pc:sldChg chg="addSp delSp modSp add mod">
        <pc:chgData name="細谷 和貴" userId="5a1bd6f28717d29f" providerId="LiveId" clId="{1C04C659-2590-4226-BE1E-B67989A813CF}" dt="2021-02-23T00:54:30.580" v="1142" actId="1076"/>
        <pc:sldMkLst>
          <pc:docMk/>
          <pc:sldMk cId="3085193368" sldId="282"/>
        </pc:sldMkLst>
        <pc:spChg chg="mod">
          <ac:chgData name="細谷 和貴" userId="5a1bd6f28717d29f" providerId="LiveId" clId="{1C04C659-2590-4226-BE1E-B67989A813CF}" dt="2021-02-20T08:32:55.229" v="145" actId="20577"/>
          <ac:spMkLst>
            <pc:docMk/>
            <pc:sldMk cId="3085193368" sldId="282"/>
            <ac:spMk id="19" creationId="{8C6561A0-8C40-4E87-9E32-15A42D74DE3C}"/>
          </ac:spMkLst>
        </pc:spChg>
        <pc:spChg chg="mod">
          <ac:chgData name="細谷 和貴" userId="5a1bd6f28717d29f" providerId="LiveId" clId="{1C04C659-2590-4226-BE1E-B67989A813CF}" dt="2021-02-20T09:01:53.066" v="645" actId="20577"/>
          <ac:spMkLst>
            <pc:docMk/>
            <pc:sldMk cId="3085193368" sldId="282"/>
            <ac:spMk id="26" creationId="{0206D950-C6DA-4861-80EA-54FB6C22FF84}"/>
          </ac:spMkLst>
        </pc:spChg>
        <pc:spChg chg="mod">
          <ac:chgData name="細谷 和貴" userId="5a1bd6f28717d29f" providerId="LiveId" clId="{1C04C659-2590-4226-BE1E-B67989A813CF}" dt="2021-02-20T08:53:35.643" v="405" actId="20577"/>
          <ac:spMkLst>
            <pc:docMk/>
            <pc:sldMk cId="3085193368" sldId="282"/>
            <ac:spMk id="27" creationId="{79732140-2511-4C03-8C07-8992E02BBB94}"/>
          </ac:spMkLst>
        </pc:spChg>
        <pc:spChg chg="mod">
          <ac:chgData name="細谷 和貴" userId="5a1bd6f28717d29f" providerId="LiveId" clId="{1C04C659-2590-4226-BE1E-B67989A813CF}" dt="2021-02-20T08:51:57.516" v="283" actId="20577"/>
          <ac:spMkLst>
            <pc:docMk/>
            <pc:sldMk cId="3085193368" sldId="282"/>
            <ac:spMk id="30" creationId="{AD6ED65C-DD65-43C6-AE57-3816C5AE93C9}"/>
          </ac:spMkLst>
        </pc:spChg>
        <pc:spChg chg="mod">
          <ac:chgData name="細谷 和貴" userId="5a1bd6f28717d29f" providerId="LiveId" clId="{1C04C659-2590-4226-BE1E-B67989A813CF}" dt="2021-02-20T09:10:43.627" v="749" actId="20577"/>
          <ac:spMkLst>
            <pc:docMk/>
            <pc:sldMk cId="3085193368" sldId="282"/>
            <ac:spMk id="31" creationId="{34448339-DB11-4972-9848-C682E6B67EDB}"/>
          </ac:spMkLst>
        </pc:spChg>
        <pc:spChg chg="mod">
          <ac:chgData name="細谷 和貴" userId="5a1bd6f28717d29f" providerId="LiveId" clId="{1C04C659-2590-4226-BE1E-B67989A813CF}" dt="2021-02-20T09:10:53.824" v="751" actId="20577"/>
          <ac:spMkLst>
            <pc:docMk/>
            <pc:sldMk cId="3085193368" sldId="282"/>
            <ac:spMk id="32" creationId="{ADA40799-4289-43BF-9036-985E77D30907}"/>
          </ac:spMkLst>
        </pc:spChg>
        <pc:spChg chg="mod">
          <ac:chgData name="細谷 和貴" userId="5a1bd6f28717d29f" providerId="LiveId" clId="{1C04C659-2590-4226-BE1E-B67989A813CF}" dt="2021-02-20T09:11:03.993" v="755" actId="20577"/>
          <ac:spMkLst>
            <pc:docMk/>
            <pc:sldMk cId="3085193368" sldId="282"/>
            <ac:spMk id="33" creationId="{02FFAE3F-3098-4FD0-BCFC-9406DD976FBE}"/>
          </ac:spMkLst>
        </pc:spChg>
        <pc:spChg chg="mod">
          <ac:chgData name="細谷 和貴" userId="5a1bd6f28717d29f" providerId="LiveId" clId="{1C04C659-2590-4226-BE1E-B67989A813CF}" dt="2021-02-20T09:11:13.360" v="757" actId="20577"/>
          <ac:spMkLst>
            <pc:docMk/>
            <pc:sldMk cId="3085193368" sldId="282"/>
            <ac:spMk id="34" creationId="{4354915B-D07A-4FBC-B751-4FB83C7678A1}"/>
          </ac:spMkLst>
        </pc:spChg>
        <pc:spChg chg="mod">
          <ac:chgData name="細谷 和貴" userId="5a1bd6f28717d29f" providerId="LiveId" clId="{1C04C659-2590-4226-BE1E-B67989A813CF}" dt="2021-02-20T08:51:37.201" v="275" actId="20577"/>
          <ac:spMkLst>
            <pc:docMk/>
            <pc:sldMk cId="3085193368" sldId="282"/>
            <ac:spMk id="36" creationId="{90115A7D-C09E-4D0D-A8C9-F3A8A7098B82}"/>
          </ac:spMkLst>
        </pc:spChg>
        <pc:spChg chg="mod">
          <ac:chgData name="細谷 和貴" userId="5a1bd6f28717d29f" providerId="LiveId" clId="{1C04C659-2590-4226-BE1E-B67989A813CF}" dt="2021-02-20T08:51:40.140" v="279" actId="20577"/>
          <ac:spMkLst>
            <pc:docMk/>
            <pc:sldMk cId="3085193368" sldId="282"/>
            <ac:spMk id="37" creationId="{6B63A790-BDCE-42DB-91A6-D21F24C4835D}"/>
          </ac:spMkLst>
        </pc:spChg>
        <pc:spChg chg="mod">
          <ac:chgData name="細谷 和貴" userId="5a1bd6f28717d29f" providerId="LiveId" clId="{1C04C659-2590-4226-BE1E-B67989A813CF}" dt="2021-02-20T09:03:56.256" v="662" actId="20577"/>
          <ac:spMkLst>
            <pc:docMk/>
            <pc:sldMk cId="3085193368" sldId="282"/>
            <ac:spMk id="38" creationId="{ABF49DCC-E6AB-437B-A55B-FE6384737ABC}"/>
          </ac:spMkLst>
        </pc:spChg>
        <pc:spChg chg="mod">
          <ac:chgData name="細谷 和貴" userId="5a1bd6f28717d29f" providerId="LiveId" clId="{1C04C659-2590-4226-BE1E-B67989A813CF}" dt="2021-02-20T09:04:21.046" v="666" actId="20577"/>
          <ac:spMkLst>
            <pc:docMk/>
            <pc:sldMk cId="3085193368" sldId="282"/>
            <ac:spMk id="39" creationId="{BEF40313-6832-4B77-81B2-6AB6C4C297E1}"/>
          </ac:spMkLst>
        </pc:spChg>
        <pc:spChg chg="mod">
          <ac:chgData name="細谷 和貴" userId="5a1bd6f28717d29f" providerId="LiveId" clId="{1C04C659-2590-4226-BE1E-B67989A813CF}" dt="2021-02-20T09:04:28" v="670" actId="20577"/>
          <ac:spMkLst>
            <pc:docMk/>
            <pc:sldMk cId="3085193368" sldId="282"/>
            <ac:spMk id="40" creationId="{1CD4CCE8-2D1C-44D2-AABF-156AA750D29B}"/>
          </ac:spMkLst>
        </pc:spChg>
        <pc:spChg chg="mod">
          <ac:chgData name="細谷 和貴" userId="5a1bd6f28717d29f" providerId="LiveId" clId="{1C04C659-2590-4226-BE1E-B67989A813CF}" dt="2021-02-20T09:04:34.652" v="673" actId="20577"/>
          <ac:spMkLst>
            <pc:docMk/>
            <pc:sldMk cId="3085193368" sldId="282"/>
            <ac:spMk id="41" creationId="{1AFFAE8F-BAB1-4D2B-BBD3-95168C847759}"/>
          </ac:spMkLst>
        </pc:spChg>
        <pc:spChg chg="mod">
          <ac:chgData name="細谷 和貴" userId="5a1bd6f28717d29f" providerId="LiveId" clId="{1C04C659-2590-4226-BE1E-B67989A813CF}" dt="2021-02-20T09:04:42.195" v="675" actId="20577"/>
          <ac:spMkLst>
            <pc:docMk/>
            <pc:sldMk cId="3085193368" sldId="282"/>
            <ac:spMk id="42" creationId="{E3A738F0-C2FB-49A5-A86F-82F1EF4562DE}"/>
          </ac:spMkLst>
        </pc:spChg>
        <pc:picChg chg="del mod">
          <ac:chgData name="細谷 和貴" userId="5a1bd6f28717d29f" providerId="LiveId" clId="{1C04C659-2590-4226-BE1E-B67989A813CF}" dt="2021-02-20T08:48:15.874" v="203" actId="478"/>
          <ac:picMkLst>
            <pc:docMk/>
            <pc:sldMk cId="3085193368" sldId="282"/>
            <ac:picMk id="2" creationId="{0C489356-0EE9-42F9-8B17-DD8E6CA1C22E}"/>
          </ac:picMkLst>
        </pc:picChg>
        <pc:picChg chg="add del mod ord">
          <ac:chgData name="細谷 和貴" userId="5a1bd6f28717d29f" providerId="LiveId" clId="{1C04C659-2590-4226-BE1E-B67989A813CF}" dt="2021-02-20T09:23:39.804" v="941" actId="478"/>
          <ac:picMkLst>
            <pc:docMk/>
            <pc:sldMk cId="3085193368" sldId="282"/>
            <ac:picMk id="4" creationId="{DF5B8C03-44A1-4618-8A27-31E1804417BD}"/>
          </ac:picMkLst>
        </pc:picChg>
        <pc:picChg chg="add mod ord">
          <ac:chgData name="細谷 和貴" userId="5a1bd6f28717d29f" providerId="LiveId" clId="{1C04C659-2590-4226-BE1E-B67989A813CF}" dt="2021-02-23T00:54:30.580" v="1142" actId="1076"/>
          <ac:picMkLst>
            <pc:docMk/>
            <pc:sldMk cId="3085193368" sldId="282"/>
            <ac:picMk id="14" creationId="{1C493805-E059-47C9-984B-B63747C2A48E}"/>
          </ac:picMkLst>
        </pc:picChg>
        <pc:picChg chg="add del mod ord">
          <ac:chgData name="細谷 和貴" userId="5a1bd6f28717d29f" providerId="LiveId" clId="{1C04C659-2590-4226-BE1E-B67989A813CF}" dt="2021-02-20T08:54:54.431" v="616" actId="478"/>
          <ac:picMkLst>
            <pc:docMk/>
            <pc:sldMk cId="3085193368" sldId="282"/>
            <ac:picMk id="44" creationId="{4729FE61-83AE-4DE6-9CE8-2A8EA4FE55A3}"/>
          </ac:picMkLst>
        </pc:picChg>
        <pc:cxnChg chg="mod">
          <ac:chgData name="細谷 和貴" userId="5a1bd6f28717d29f" providerId="LiveId" clId="{1C04C659-2590-4226-BE1E-B67989A813CF}" dt="2021-02-20T08:52:59.435" v="310" actId="1037"/>
          <ac:cxnSpMkLst>
            <pc:docMk/>
            <pc:sldMk cId="3085193368" sldId="282"/>
            <ac:cxnSpMk id="28" creationId="{F3D640EB-80B0-4E33-9F61-582D041C016C}"/>
          </ac:cxnSpMkLst>
        </pc:cxnChg>
        <pc:cxnChg chg="mod">
          <ac:chgData name="細谷 和貴" userId="5a1bd6f28717d29f" providerId="LiveId" clId="{1C04C659-2590-4226-BE1E-B67989A813CF}" dt="2021-02-20T08:52:59.435" v="310" actId="1037"/>
          <ac:cxnSpMkLst>
            <pc:docMk/>
            <pc:sldMk cId="3085193368" sldId="282"/>
            <ac:cxnSpMk id="29" creationId="{D4884A75-AED1-40BC-8803-AB5643D5859A}"/>
          </ac:cxnSpMkLst>
        </pc:cxnChg>
      </pc:sldChg>
      <pc:sldChg chg="addSp delSp modSp add mod">
        <pc:chgData name="細谷 和貴" userId="5a1bd6f28717d29f" providerId="LiveId" clId="{1C04C659-2590-4226-BE1E-B67989A813CF}" dt="2021-02-23T00:54:46.125" v="1144" actId="1076"/>
        <pc:sldMkLst>
          <pc:docMk/>
          <pc:sldMk cId="3450581038" sldId="283"/>
        </pc:sldMkLst>
        <pc:spChg chg="mod">
          <ac:chgData name="細谷 和貴" userId="5a1bd6f28717d29f" providerId="LiveId" clId="{1C04C659-2590-4226-BE1E-B67989A813CF}" dt="2021-02-20T08:32:24.937" v="55" actId="20577"/>
          <ac:spMkLst>
            <pc:docMk/>
            <pc:sldMk cId="3450581038" sldId="283"/>
            <ac:spMk id="19" creationId="{8C6561A0-8C40-4E87-9E32-15A42D74DE3C}"/>
          </ac:spMkLst>
        </pc:spChg>
        <pc:spChg chg="mod">
          <ac:chgData name="細谷 和貴" userId="5a1bd6f28717d29f" providerId="LiveId" clId="{1C04C659-2590-4226-BE1E-B67989A813CF}" dt="2021-02-20T09:07:39.987" v="711" actId="20577"/>
          <ac:spMkLst>
            <pc:docMk/>
            <pc:sldMk cId="3450581038" sldId="283"/>
            <ac:spMk id="26" creationId="{0206D950-C6DA-4861-80EA-54FB6C22FF84}"/>
          </ac:spMkLst>
        </pc:spChg>
        <pc:spChg chg="mod">
          <ac:chgData name="細谷 和貴" userId="5a1bd6f28717d29f" providerId="LiveId" clId="{1C04C659-2590-4226-BE1E-B67989A813CF}" dt="2021-02-20T08:53:30.271" v="399" actId="1037"/>
          <ac:spMkLst>
            <pc:docMk/>
            <pc:sldMk cId="3450581038" sldId="283"/>
            <ac:spMk id="27" creationId="{79732140-2511-4C03-8C07-8992E02BBB94}"/>
          </ac:spMkLst>
        </pc:spChg>
        <pc:spChg chg="mod">
          <ac:chgData name="細谷 和貴" userId="5a1bd6f28717d29f" providerId="LiveId" clId="{1C04C659-2590-4226-BE1E-B67989A813CF}" dt="2021-02-20T09:07:55.254" v="715" actId="20577"/>
          <ac:spMkLst>
            <pc:docMk/>
            <pc:sldMk cId="3450581038" sldId="283"/>
            <ac:spMk id="30" creationId="{AD6ED65C-DD65-43C6-AE57-3816C5AE93C9}"/>
          </ac:spMkLst>
        </pc:spChg>
        <pc:spChg chg="mod">
          <ac:chgData name="細谷 和貴" userId="5a1bd6f28717d29f" providerId="LiveId" clId="{1C04C659-2590-4226-BE1E-B67989A813CF}" dt="2021-02-20T09:08:08.266" v="723" actId="20577"/>
          <ac:spMkLst>
            <pc:docMk/>
            <pc:sldMk cId="3450581038" sldId="283"/>
            <ac:spMk id="31" creationId="{34448339-DB11-4972-9848-C682E6B67EDB}"/>
          </ac:spMkLst>
        </pc:spChg>
        <pc:spChg chg="mod">
          <ac:chgData name="細谷 和貴" userId="5a1bd6f28717d29f" providerId="LiveId" clId="{1C04C659-2590-4226-BE1E-B67989A813CF}" dt="2021-02-20T09:08:15.897" v="727" actId="20577"/>
          <ac:spMkLst>
            <pc:docMk/>
            <pc:sldMk cId="3450581038" sldId="283"/>
            <ac:spMk id="32" creationId="{ADA40799-4289-43BF-9036-985E77D30907}"/>
          </ac:spMkLst>
        </pc:spChg>
        <pc:spChg chg="mod">
          <ac:chgData name="細谷 和貴" userId="5a1bd6f28717d29f" providerId="LiveId" clId="{1C04C659-2590-4226-BE1E-B67989A813CF}" dt="2021-02-20T09:08:28.625" v="730" actId="20577"/>
          <ac:spMkLst>
            <pc:docMk/>
            <pc:sldMk cId="3450581038" sldId="283"/>
            <ac:spMk id="33" creationId="{02FFAE3F-3098-4FD0-BCFC-9406DD976FBE}"/>
          </ac:spMkLst>
        </pc:spChg>
        <pc:spChg chg="mod">
          <ac:chgData name="細谷 和貴" userId="5a1bd6f28717d29f" providerId="LiveId" clId="{1C04C659-2590-4226-BE1E-B67989A813CF}" dt="2021-02-20T09:08:35.578" v="733" actId="20577"/>
          <ac:spMkLst>
            <pc:docMk/>
            <pc:sldMk cId="3450581038" sldId="283"/>
            <ac:spMk id="34" creationId="{4354915B-D07A-4FBC-B751-4FB83C7678A1}"/>
          </ac:spMkLst>
        </pc:spChg>
        <pc:spChg chg="del">
          <ac:chgData name="細谷 和貴" userId="5a1bd6f28717d29f" providerId="LiveId" clId="{1C04C659-2590-4226-BE1E-B67989A813CF}" dt="2021-02-20T08:52:20.260" v="290" actId="478"/>
          <ac:spMkLst>
            <pc:docMk/>
            <pc:sldMk cId="3450581038" sldId="283"/>
            <ac:spMk id="36" creationId="{90115A7D-C09E-4D0D-A8C9-F3A8A7098B82}"/>
          </ac:spMkLst>
        </pc:spChg>
        <pc:spChg chg="del">
          <ac:chgData name="細谷 和貴" userId="5a1bd6f28717d29f" providerId="LiveId" clId="{1C04C659-2590-4226-BE1E-B67989A813CF}" dt="2021-02-20T08:52:20.260" v="290" actId="478"/>
          <ac:spMkLst>
            <pc:docMk/>
            <pc:sldMk cId="3450581038" sldId="283"/>
            <ac:spMk id="37" creationId="{6B63A790-BDCE-42DB-91A6-D21F24C4835D}"/>
          </ac:spMkLst>
        </pc:spChg>
        <pc:spChg chg="mod">
          <ac:chgData name="細谷 和貴" userId="5a1bd6f28717d29f" providerId="LiveId" clId="{1C04C659-2590-4226-BE1E-B67989A813CF}" dt="2021-02-20T09:07:58.947" v="719" actId="20577"/>
          <ac:spMkLst>
            <pc:docMk/>
            <pc:sldMk cId="3450581038" sldId="283"/>
            <ac:spMk id="38" creationId="{ABF49DCC-E6AB-437B-A55B-FE6384737ABC}"/>
          </ac:spMkLst>
        </pc:spChg>
        <pc:spChg chg="mod">
          <ac:chgData name="細谷 和貴" userId="5a1bd6f28717d29f" providerId="LiveId" clId="{1C04C659-2590-4226-BE1E-B67989A813CF}" dt="2021-02-20T09:08:48.251" v="737" actId="20577"/>
          <ac:spMkLst>
            <pc:docMk/>
            <pc:sldMk cId="3450581038" sldId="283"/>
            <ac:spMk id="39" creationId="{BEF40313-6832-4B77-81B2-6AB6C4C297E1}"/>
          </ac:spMkLst>
        </pc:spChg>
        <pc:spChg chg="mod">
          <ac:chgData name="細谷 和貴" userId="5a1bd6f28717d29f" providerId="LiveId" clId="{1C04C659-2590-4226-BE1E-B67989A813CF}" dt="2021-02-20T09:09:01.514" v="740" actId="20577"/>
          <ac:spMkLst>
            <pc:docMk/>
            <pc:sldMk cId="3450581038" sldId="283"/>
            <ac:spMk id="40" creationId="{1CD4CCE8-2D1C-44D2-AABF-156AA750D29B}"/>
          </ac:spMkLst>
        </pc:spChg>
        <pc:spChg chg="mod">
          <ac:chgData name="細谷 和貴" userId="5a1bd6f28717d29f" providerId="LiveId" clId="{1C04C659-2590-4226-BE1E-B67989A813CF}" dt="2021-02-20T09:09:08.308" v="743" actId="20577"/>
          <ac:spMkLst>
            <pc:docMk/>
            <pc:sldMk cId="3450581038" sldId="283"/>
            <ac:spMk id="41" creationId="{1AFFAE8F-BAB1-4D2B-BBD3-95168C847759}"/>
          </ac:spMkLst>
        </pc:spChg>
        <pc:spChg chg="mod">
          <ac:chgData name="細谷 和貴" userId="5a1bd6f28717d29f" providerId="LiveId" clId="{1C04C659-2590-4226-BE1E-B67989A813CF}" dt="2021-02-20T09:09:21.508" v="745" actId="20577"/>
          <ac:spMkLst>
            <pc:docMk/>
            <pc:sldMk cId="3450581038" sldId="283"/>
            <ac:spMk id="42" creationId="{E3A738F0-C2FB-49A5-A86F-82F1EF4562DE}"/>
          </ac:spMkLst>
        </pc:spChg>
        <pc:spChg chg="add mod">
          <ac:chgData name="細谷 和貴" userId="5a1bd6f28717d29f" providerId="LiveId" clId="{1C04C659-2590-4226-BE1E-B67989A813CF}" dt="2021-02-20T08:52:20.500" v="291"/>
          <ac:spMkLst>
            <pc:docMk/>
            <pc:sldMk cId="3450581038" sldId="283"/>
            <ac:spMk id="44" creationId="{60F62D7D-D493-4A59-ACE1-12DC0449A174}"/>
          </ac:spMkLst>
        </pc:spChg>
        <pc:spChg chg="add mod">
          <ac:chgData name="細谷 和貴" userId="5a1bd6f28717d29f" providerId="LiveId" clId="{1C04C659-2590-4226-BE1E-B67989A813CF}" dt="2021-02-20T08:52:20.500" v="291"/>
          <ac:spMkLst>
            <pc:docMk/>
            <pc:sldMk cId="3450581038" sldId="283"/>
            <ac:spMk id="45" creationId="{1896FF67-968E-4CBE-9386-E71BBC5F3333}"/>
          </ac:spMkLst>
        </pc:spChg>
        <pc:picChg chg="del">
          <ac:chgData name="細谷 和貴" userId="5a1bd6f28717d29f" providerId="LiveId" clId="{1C04C659-2590-4226-BE1E-B67989A813CF}" dt="2021-02-20T09:04:52.959" v="676" actId="478"/>
          <ac:picMkLst>
            <pc:docMk/>
            <pc:sldMk cId="3450581038" sldId="283"/>
            <ac:picMk id="2" creationId="{0C489356-0EE9-42F9-8B17-DD8E6CA1C22E}"/>
          </ac:picMkLst>
        </pc:picChg>
        <pc:picChg chg="add del mod ord">
          <ac:chgData name="細谷 和貴" userId="5a1bd6f28717d29f" providerId="LiveId" clId="{1C04C659-2590-4226-BE1E-B67989A813CF}" dt="2021-02-20T09:24:54.391" v="947" actId="478"/>
          <ac:picMkLst>
            <pc:docMk/>
            <pc:sldMk cId="3450581038" sldId="283"/>
            <ac:picMk id="4" creationId="{00EEBE6E-DAF4-4E30-A93D-2D2FDD696EF7}"/>
          </ac:picMkLst>
        </pc:picChg>
        <pc:picChg chg="add mod ord">
          <ac:chgData name="細谷 和貴" userId="5a1bd6f28717d29f" providerId="LiveId" clId="{1C04C659-2590-4226-BE1E-B67989A813CF}" dt="2021-02-23T00:54:46.125" v="1144" actId="1076"/>
          <ac:picMkLst>
            <pc:docMk/>
            <pc:sldMk cId="3450581038" sldId="283"/>
            <ac:picMk id="14" creationId="{A6496B86-5294-483C-AEDE-6FC3D9372E04}"/>
          </ac:picMkLst>
        </pc:picChg>
        <pc:cxnChg chg="mod">
          <ac:chgData name="細谷 和貴" userId="5a1bd6f28717d29f" providerId="LiveId" clId="{1C04C659-2590-4226-BE1E-B67989A813CF}" dt="2021-02-20T08:53:30.271" v="399" actId="1037"/>
          <ac:cxnSpMkLst>
            <pc:docMk/>
            <pc:sldMk cId="3450581038" sldId="283"/>
            <ac:cxnSpMk id="28" creationId="{F3D640EB-80B0-4E33-9F61-582D041C016C}"/>
          </ac:cxnSpMkLst>
        </pc:cxnChg>
        <pc:cxnChg chg="mod">
          <ac:chgData name="細谷 和貴" userId="5a1bd6f28717d29f" providerId="LiveId" clId="{1C04C659-2590-4226-BE1E-B67989A813CF}" dt="2021-02-20T08:53:30.271" v="399" actId="1037"/>
          <ac:cxnSpMkLst>
            <pc:docMk/>
            <pc:sldMk cId="3450581038" sldId="283"/>
            <ac:cxnSpMk id="29" creationId="{D4884A75-AED1-40BC-8803-AB5643D5859A}"/>
          </ac:cxnSpMkLst>
        </pc:cxnChg>
      </pc:sldChg>
      <pc:sldChg chg="addSp delSp modSp add mod">
        <pc:chgData name="細谷 和貴" userId="5a1bd6f28717d29f" providerId="LiveId" clId="{1C04C659-2590-4226-BE1E-B67989A813CF}" dt="2021-02-23T00:55:02.662" v="1146" actId="1076"/>
        <pc:sldMkLst>
          <pc:docMk/>
          <pc:sldMk cId="4267565637" sldId="284"/>
        </pc:sldMkLst>
        <pc:spChg chg="mod">
          <ac:chgData name="細谷 和貴" userId="5a1bd6f28717d29f" providerId="LiveId" clId="{1C04C659-2590-4226-BE1E-B67989A813CF}" dt="2021-02-20T08:32:59.844" v="147" actId="20577"/>
          <ac:spMkLst>
            <pc:docMk/>
            <pc:sldMk cId="4267565637" sldId="284"/>
            <ac:spMk id="19" creationId="{8C6561A0-8C40-4E87-9E32-15A42D74DE3C}"/>
          </ac:spMkLst>
        </pc:spChg>
        <pc:spChg chg="mod">
          <ac:chgData name="細谷 和貴" userId="5a1bd6f28717d29f" providerId="LiveId" clId="{1C04C659-2590-4226-BE1E-B67989A813CF}" dt="2021-02-20T09:18:42.872" v="891" actId="20577"/>
          <ac:spMkLst>
            <pc:docMk/>
            <pc:sldMk cId="4267565637" sldId="284"/>
            <ac:spMk id="26" creationId="{0206D950-C6DA-4861-80EA-54FB6C22FF84}"/>
          </ac:spMkLst>
        </pc:spChg>
        <pc:spChg chg="mod">
          <ac:chgData name="細谷 和貴" userId="5a1bd6f28717d29f" providerId="LiveId" clId="{1C04C659-2590-4226-BE1E-B67989A813CF}" dt="2021-02-20T08:54:11.123" v="504" actId="1037"/>
          <ac:spMkLst>
            <pc:docMk/>
            <pc:sldMk cId="4267565637" sldId="284"/>
            <ac:spMk id="27" creationId="{79732140-2511-4C03-8C07-8992E02BBB94}"/>
          </ac:spMkLst>
        </pc:spChg>
        <pc:spChg chg="mod">
          <ac:chgData name="細谷 和貴" userId="5a1bd6f28717d29f" providerId="LiveId" clId="{1C04C659-2590-4226-BE1E-B67989A813CF}" dt="2021-02-20T09:18:52.446" v="895" actId="20577"/>
          <ac:spMkLst>
            <pc:docMk/>
            <pc:sldMk cId="4267565637" sldId="284"/>
            <ac:spMk id="30" creationId="{AD6ED65C-DD65-43C6-AE57-3816C5AE93C9}"/>
          </ac:spMkLst>
        </pc:spChg>
        <pc:spChg chg="mod">
          <ac:chgData name="細谷 和貴" userId="5a1bd6f28717d29f" providerId="LiveId" clId="{1C04C659-2590-4226-BE1E-B67989A813CF}" dt="2021-02-20T09:20:02.404" v="917" actId="20577"/>
          <ac:spMkLst>
            <pc:docMk/>
            <pc:sldMk cId="4267565637" sldId="284"/>
            <ac:spMk id="31" creationId="{34448339-DB11-4972-9848-C682E6B67EDB}"/>
          </ac:spMkLst>
        </pc:spChg>
        <pc:spChg chg="mod">
          <ac:chgData name="細谷 和貴" userId="5a1bd6f28717d29f" providerId="LiveId" clId="{1C04C659-2590-4226-BE1E-B67989A813CF}" dt="2021-02-20T09:19:09.269" v="907" actId="20577"/>
          <ac:spMkLst>
            <pc:docMk/>
            <pc:sldMk cId="4267565637" sldId="284"/>
            <ac:spMk id="32" creationId="{ADA40799-4289-43BF-9036-985E77D30907}"/>
          </ac:spMkLst>
        </pc:spChg>
        <pc:spChg chg="mod">
          <ac:chgData name="細谷 和貴" userId="5a1bd6f28717d29f" providerId="LiveId" clId="{1C04C659-2590-4226-BE1E-B67989A813CF}" dt="2021-02-20T09:19:28.303" v="910" actId="20577"/>
          <ac:spMkLst>
            <pc:docMk/>
            <pc:sldMk cId="4267565637" sldId="284"/>
            <ac:spMk id="33" creationId="{02FFAE3F-3098-4FD0-BCFC-9406DD976FBE}"/>
          </ac:spMkLst>
        </pc:spChg>
        <pc:spChg chg="mod">
          <ac:chgData name="細谷 和貴" userId="5a1bd6f28717d29f" providerId="LiveId" clId="{1C04C659-2590-4226-BE1E-B67989A813CF}" dt="2021-02-20T09:19:35.962" v="912" actId="20577"/>
          <ac:spMkLst>
            <pc:docMk/>
            <pc:sldMk cId="4267565637" sldId="284"/>
            <ac:spMk id="34" creationId="{4354915B-D07A-4FBC-B751-4FB83C7678A1}"/>
          </ac:spMkLst>
        </pc:spChg>
        <pc:spChg chg="del">
          <ac:chgData name="細谷 和貴" userId="5a1bd6f28717d29f" providerId="LiveId" clId="{1C04C659-2590-4226-BE1E-B67989A813CF}" dt="2021-02-20T08:52:25.230" v="292" actId="478"/>
          <ac:spMkLst>
            <pc:docMk/>
            <pc:sldMk cId="4267565637" sldId="284"/>
            <ac:spMk id="36" creationId="{90115A7D-C09E-4D0D-A8C9-F3A8A7098B82}"/>
          </ac:spMkLst>
        </pc:spChg>
        <pc:spChg chg="del">
          <ac:chgData name="細谷 和貴" userId="5a1bd6f28717d29f" providerId="LiveId" clId="{1C04C659-2590-4226-BE1E-B67989A813CF}" dt="2021-02-20T08:52:25.230" v="292" actId="478"/>
          <ac:spMkLst>
            <pc:docMk/>
            <pc:sldMk cId="4267565637" sldId="284"/>
            <ac:spMk id="37" creationId="{6B63A790-BDCE-42DB-91A6-D21F24C4835D}"/>
          </ac:spMkLst>
        </pc:spChg>
        <pc:spChg chg="mod">
          <ac:chgData name="細谷 和貴" userId="5a1bd6f28717d29f" providerId="LiveId" clId="{1C04C659-2590-4226-BE1E-B67989A813CF}" dt="2021-02-20T09:18:55.119" v="899" actId="20577"/>
          <ac:spMkLst>
            <pc:docMk/>
            <pc:sldMk cId="4267565637" sldId="284"/>
            <ac:spMk id="38" creationId="{ABF49DCC-E6AB-437B-A55B-FE6384737ABC}"/>
          </ac:spMkLst>
        </pc:spChg>
        <pc:spChg chg="mod">
          <ac:chgData name="細谷 和貴" userId="5a1bd6f28717d29f" providerId="LiveId" clId="{1C04C659-2590-4226-BE1E-B67989A813CF}" dt="2021-02-20T09:19:44.947" v="915" actId="20577"/>
          <ac:spMkLst>
            <pc:docMk/>
            <pc:sldMk cId="4267565637" sldId="284"/>
            <ac:spMk id="39" creationId="{BEF40313-6832-4B77-81B2-6AB6C4C297E1}"/>
          </ac:spMkLst>
        </pc:spChg>
        <pc:spChg chg="mod">
          <ac:chgData name="細谷 和貴" userId="5a1bd6f28717d29f" providerId="LiveId" clId="{1C04C659-2590-4226-BE1E-B67989A813CF}" dt="2021-02-20T09:20:15.396" v="920" actId="20577"/>
          <ac:spMkLst>
            <pc:docMk/>
            <pc:sldMk cId="4267565637" sldId="284"/>
            <ac:spMk id="40" creationId="{1CD4CCE8-2D1C-44D2-AABF-156AA750D29B}"/>
          </ac:spMkLst>
        </pc:spChg>
        <pc:spChg chg="mod">
          <ac:chgData name="細谷 和貴" userId="5a1bd6f28717d29f" providerId="LiveId" clId="{1C04C659-2590-4226-BE1E-B67989A813CF}" dt="2021-02-20T09:20:25.697" v="923" actId="20577"/>
          <ac:spMkLst>
            <pc:docMk/>
            <pc:sldMk cId="4267565637" sldId="284"/>
            <ac:spMk id="41" creationId="{1AFFAE8F-BAB1-4D2B-BBD3-95168C847759}"/>
          </ac:spMkLst>
        </pc:spChg>
        <pc:spChg chg="mod">
          <ac:chgData name="細谷 和貴" userId="5a1bd6f28717d29f" providerId="LiveId" clId="{1C04C659-2590-4226-BE1E-B67989A813CF}" dt="2021-02-20T09:20:28.547" v="925" actId="20577"/>
          <ac:spMkLst>
            <pc:docMk/>
            <pc:sldMk cId="4267565637" sldId="284"/>
            <ac:spMk id="42" creationId="{E3A738F0-C2FB-49A5-A86F-82F1EF4562DE}"/>
          </ac:spMkLst>
        </pc:spChg>
        <pc:spChg chg="add mod">
          <ac:chgData name="細谷 和貴" userId="5a1bd6f28717d29f" providerId="LiveId" clId="{1C04C659-2590-4226-BE1E-B67989A813CF}" dt="2021-02-20T08:52:25.494" v="293"/>
          <ac:spMkLst>
            <pc:docMk/>
            <pc:sldMk cId="4267565637" sldId="284"/>
            <ac:spMk id="44" creationId="{40B97508-6F7F-466D-90FB-CACA09529828}"/>
          </ac:spMkLst>
        </pc:spChg>
        <pc:spChg chg="add mod">
          <ac:chgData name="細谷 和貴" userId="5a1bd6f28717d29f" providerId="LiveId" clId="{1C04C659-2590-4226-BE1E-B67989A813CF}" dt="2021-02-20T08:52:25.494" v="293"/>
          <ac:spMkLst>
            <pc:docMk/>
            <pc:sldMk cId="4267565637" sldId="284"/>
            <ac:spMk id="45" creationId="{E1904618-D94F-4C6A-8EDF-D188D46C8400}"/>
          </ac:spMkLst>
        </pc:spChg>
        <pc:picChg chg="del">
          <ac:chgData name="細谷 和貴" userId="5a1bd6f28717d29f" providerId="LiveId" clId="{1C04C659-2590-4226-BE1E-B67989A813CF}" dt="2021-02-20T09:13:26.085" v="758" actId="478"/>
          <ac:picMkLst>
            <pc:docMk/>
            <pc:sldMk cId="4267565637" sldId="284"/>
            <ac:picMk id="2" creationId="{0C489356-0EE9-42F9-8B17-DD8E6CA1C22E}"/>
          </ac:picMkLst>
        </pc:picChg>
        <pc:picChg chg="add del mod ord">
          <ac:chgData name="細谷 和貴" userId="5a1bd6f28717d29f" providerId="LiveId" clId="{1C04C659-2590-4226-BE1E-B67989A813CF}" dt="2021-02-20T09:20:30.952" v="926" actId="478"/>
          <ac:picMkLst>
            <pc:docMk/>
            <pc:sldMk cId="4267565637" sldId="284"/>
            <ac:picMk id="4" creationId="{3053EDD2-EE3F-4A84-8090-6FF6F3482A64}"/>
          </ac:picMkLst>
        </pc:picChg>
        <pc:picChg chg="add del mod ord">
          <ac:chgData name="細谷 和貴" userId="5a1bd6f28717d29f" providerId="LiveId" clId="{1C04C659-2590-4226-BE1E-B67989A813CF}" dt="2021-02-20T09:23:16.464" v="936" actId="478"/>
          <ac:picMkLst>
            <pc:docMk/>
            <pc:sldMk cId="4267565637" sldId="284"/>
            <ac:picMk id="14" creationId="{B842A3EA-15F5-4D29-A6F8-4898C81700CF}"/>
          </ac:picMkLst>
        </pc:picChg>
        <pc:picChg chg="add mod ord">
          <ac:chgData name="細谷 和貴" userId="5a1bd6f28717d29f" providerId="LiveId" clId="{1C04C659-2590-4226-BE1E-B67989A813CF}" dt="2021-02-23T00:55:02.662" v="1146" actId="1076"/>
          <ac:picMkLst>
            <pc:docMk/>
            <pc:sldMk cId="4267565637" sldId="284"/>
            <ac:picMk id="16" creationId="{D25EA884-CBE2-490B-84ED-02BA64736D90}"/>
          </ac:picMkLst>
        </pc:picChg>
        <pc:cxnChg chg="mod">
          <ac:chgData name="細谷 和貴" userId="5a1bd6f28717d29f" providerId="LiveId" clId="{1C04C659-2590-4226-BE1E-B67989A813CF}" dt="2021-02-20T08:54:11.123" v="504" actId="1037"/>
          <ac:cxnSpMkLst>
            <pc:docMk/>
            <pc:sldMk cId="4267565637" sldId="284"/>
            <ac:cxnSpMk id="28" creationId="{F3D640EB-80B0-4E33-9F61-582D041C016C}"/>
          </ac:cxnSpMkLst>
        </pc:cxnChg>
        <pc:cxnChg chg="mod">
          <ac:chgData name="細谷 和貴" userId="5a1bd6f28717d29f" providerId="LiveId" clId="{1C04C659-2590-4226-BE1E-B67989A813CF}" dt="2021-02-20T08:54:11.123" v="504" actId="1037"/>
          <ac:cxnSpMkLst>
            <pc:docMk/>
            <pc:sldMk cId="4267565637" sldId="284"/>
            <ac:cxnSpMk id="29" creationId="{D4884A75-AED1-40BC-8803-AB5643D5859A}"/>
          </ac:cxnSpMkLst>
        </pc:cxnChg>
      </pc:sldChg>
      <pc:sldChg chg="addSp delSp modSp add mod">
        <pc:chgData name="細谷 和貴" userId="5a1bd6f28717d29f" providerId="LiveId" clId="{1C04C659-2590-4226-BE1E-B67989A813CF}" dt="2021-02-23T00:55:12.856" v="1148" actId="1076"/>
        <pc:sldMkLst>
          <pc:docMk/>
          <pc:sldMk cId="351982938" sldId="285"/>
        </pc:sldMkLst>
        <pc:spChg chg="mod">
          <ac:chgData name="細谷 和貴" userId="5a1bd6f28717d29f" providerId="LiveId" clId="{1C04C659-2590-4226-BE1E-B67989A813CF}" dt="2021-02-20T08:33:13.044" v="168" actId="20577"/>
          <ac:spMkLst>
            <pc:docMk/>
            <pc:sldMk cId="351982938" sldId="285"/>
            <ac:spMk id="19" creationId="{8C6561A0-8C40-4E87-9E32-15A42D74DE3C}"/>
          </ac:spMkLst>
        </pc:spChg>
        <pc:spChg chg="mod">
          <ac:chgData name="細谷 和貴" userId="5a1bd6f28717d29f" providerId="LiveId" clId="{1C04C659-2590-4226-BE1E-B67989A813CF}" dt="2021-02-20T09:29:18.192" v="990" actId="20577"/>
          <ac:spMkLst>
            <pc:docMk/>
            <pc:sldMk cId="351982938" sldId="285"/>
            <ac:spMk id="26" creationId="{0206D950-C6DA-4861-80EA-54FB6C22FF84}"/>
          </ac:spMkLst>
        </pc:spChg>
        <pc:spChg chg="mod">
          <ac:chgData name="細谷 和貴" userId="5a1bd6f28717d29f" providerId="LiveId" clId="{1C04C659-2590-4226-BE1E-B67989A813CF}" dt="2021-02-20T08:54:40.045" v="614" actId="1038"/>
          <ac:spMkLst>
            <pc:docMk/>
            <pc:sldMk cId="351982938" sldId="285"/>
            <ac:spMk id="27" creationId="{79732140-2511-4C03-8C07-8992E02BBB94}"/>
          </ac:spMkLst>
        </pc:spChg>
        <pc:spChg chg="mod">
          <ac:chgData name="細谷 和貴" userId="5a1bd6f28717d29f" providerId="LiveId" clId="{1C04C659-2590-4226-BE1E-B67989A813CF}" dt="2021-02-20T09:29:25.746" v="994" actId="20577"/>
          <ac:spMkLst>
            <pc:docMk/>
            <pc:sldMk cId="351982938" sldId="285"/>
            <ac:spMk id="30" creationId="{AD6ED65C-DD65-43C6-AE57-3816C5AE93C9}"/>
          </ac:spMkLst>
        </pc:spChg>
        <pc:spChg chg="mod">
          <ac:chgData name="細谷 和貴" userId="5a1bd6f28717d29f" providerId="LiveId" clId="{1C04C659-2590-4226-BE1E-B67989A813CF}" dt="2021-02-20T09:29:36.612" v="1004" actId="20577"/>
          <ac:spMkLst>
            <pc:docMk/>
            <pc:sldMk cId="351982938" sldId="285"/>
            <ac:spMk id="31" creationId="{34448339-DB11-4972-9848-C682E6B67EDB}"/>
          </ac:spMkLst>
        </pc:spChg>
        <pc:spChg chg="mod">
          <ac:chgData name="細谷 和貴" userId="5a1bd6f28717d29f" providerId="LiveId" clId="{1C04C659-2590-4226-BE1E-B67989A813CF}" dt="2021-02-20T09:29:45.038" v="1008" actId="20577"/>
          <ac:spMkLst>
            <pc:docMk/>
            <pc:sldMk cId="351982938" sldId="285"/>
            <ac:spMk id="32" creationId="{ADA40799-4289-43BF-9036-985E77D30907}"/>
          </ac:spMkLst>
        </pc:spChg>
        <pc:spChg chg="mod">
          <ac:chgData name="細谷 和貴" userId="5a1bd6f28717d29f" providerId="LiveId" clId="{1C04C659-2590-4226-BE1E-B67989A813CF}" dt="2021-02-20T09:29:50.732" v="1011" actId="20577"/>
          <ac:spMkLst>
            <pc:docMk/>
            <pc:sldMk cId="351982938" sldId="285"/>
            <ac:spMk id="33" creationId="{02FFAE3F-3098-4FD0-BCFC-9406DD976FBE}"/>
          </ac:spMkLst>
        </pc:spChg>
        <pc:spChg chg="mod">
          <ac:chgData name="細谷 和貴" userId="5a1bd6f28717d29f" providerId="LiveId" clId="{1C04C659-2590-4226-BE1E-B67989A813CF}" dt="2021-02-20T09:30:01.449" v="1013" actId="20577"/>
          <ac:spMkLst>
            <pc:docMk/>
            <pc:sldMk cId="351982938" sldId="285"/>
            <ac:spMk id="34" creationId="{4354915B-D07A-4FBC-B751-4FB83C7678A1}"/>
          </ac:spMkLst>
        </pc:spChg>
        <pc:spChg chg="del">
          <ac:chgData name="細谷 和貴" userId="5a1bd6f28717d29f" providerId="LiveId" clId="{1C04C659-2590-4226-BE1E-B67989A813CF}" dt="2021-02-20T08:52:30.220" v="294" actId="478"/>
          <ac:spMkLst>
            <pc:docMk/>
            <pc:sldMk cId="351982938" sldId="285"/>
            <ac:spMk id="36" creationId="{90115A7D-C09E-4D0D-A8C9-F3A8A7098B82}"/>
          </ac:spMkLst>
        </pc:spChg>
        <pc:spChg chg="del">
          <ac:chgData name="細谷 和貴" userId="5a1bd6f28717d29f" providerId="LiveId" clId="{1C04C659-2590-4226-BE1E-B67989A813CF}" dt="2021-02-20T08:52:30.220" v="294" actId="478"/>
          <ac:spMkLst>
            <pc:docMk/>
            <pc:sldMk cId="351982938" sldId="285"/>
            <ac:spMk id="37" creationId="{6B63A790-BDCE-42DB-91A6-D21F24C4835D}"/>
          </ac:spMkLst>
        </pc:spChg>
        <pc:spChg chg="mod">
          <ac:chgData name="細谷 和貴" userId="5a1bd6f28717d29f" providerId="LiveId" clId="{1C04C659-2590-4226-BE1E-B67989A813CF}" dt="2021-02-20T09:29:30.420" v="1000" actId="20577"/>
          <ac:spMkLst>
            <pc:docMk/>
            <pc:sldMk cId="351982938" sldId="285"/>
            <ac:spMk id="38" creationId="{ABF49DCC-E6AB-437B-A55B-FE6384737ABC}"/>
          </ac:spMkLst>
        </pc:spChg>
        <pc:spChg chg="mod">
          <ac:chgData name="細谷 和貴" userId="5a1bd6f28717d29f" providerId="LiveId" clId="{1C04C659-2590-4226-BE1E-B67989A813CF}" dt="2021-02-20T09:30:11.570" v="1017" actId="20577"/>
          <ac:spMkLst>
            <pc:docMk/>
            <pc:sldMk cId="351982938" sldId="285"/>
            <ac:spMk id="39" creationId="{BEF40313-6832-4B77-81B2-6AB6C4C297E1}"/>
          </ac:spMkLst>
        </pc:spChg>
        <pc:spChg chg="mod">
          <ac:chgData name="細谷 和貴" userId="5a1bd6f28717d29f" providerId="LiveId" clId="{1C04C659-2590-4226-BE1E-B67989A813CF}" dt="2021-02-20T09:30:28.626" v="1022" actId="20577"/>
          <ac:spMkLst>
            <pc:docMk/>
            <pc:sldMk cId="351982938" sldId="285"/>
            <ac:spMk id="40" creationId="{1CD4CCE8-2D1C-44D2-AABF-156AA750D29B}"/>
          </ac:spMkLst>
        </pc:spChg>
        <pc:spChg chg="mod">
          <ac:chgData name="細谷 和貴" userId="5a1bd6f28717d29f" providerId="LiveId" clId="{1C04C659-2590-4226-BE1E-B67989A813CF}" dt="2021-02-20T09:30:31.506" v="1025" actId="20577"/>
          <ac:spMkLst>
            <pc:docMk/>
            <pc:sldMk cId="351982938" sldId="285"/>
            <ac:spMk id="41" creationId="{1AFFAE8F-BAB1-4D2B-BBD3-95168C847759}"/>
          </ac:spMkLst>
        </pc:spChg>
        <pc:spChg chg="mod">
          <ac:chgData name="細谷 和貴" userId="5a1bd6f28717d29f" providerId="LiveId" clId="{1C04C659-2590-4226-BE1E-B67989A813CF}" dt="2021-02-20T09:30:42.278" v="1027" actId="20577"/>
          <ac:spMkLst>
            <pc:docMk/>
            <pc:sldMk cId="351982938" sldId="285"/>
            <ac:spMk id="42" creationId="{E3A738F0-C2FB-49A5-A86F-82F1EF4562DE}"/>
          </ac:spMkLst>
        </pc:spChg>
        <pc:spChg chg="add mod">
          <ac:chgData name="細谷 和貴" userId="5a1bd6f28717d29f" providerId="LiveId" clId="{1C04C659-2590-4226-BE1E-B67989A813CF}" dt="2021-02-20T08:52:31.890" v="295"/>
          <ac:spMkLst>
            <pc:docMk/>
            <pc:sldMk cId="351982938" sldId="285"/>
            <ac:spMk id="44" creationId="{8057575D-299B-41D2-9A02-2585D8584001}"/>
          </ac:spMkLst>
        </pc:spChg>
        <pc:spChg chg="add mod">
          <ac:chgData name="細谷 和貴" userId="5a1bd6f28717d29f" providerId="LiveId" clId="{1C04C659-2590-4226-BE1E-B67989A813CF}" dt="2021-02-20T08:52:31.890" v="295"/>
          <ac:spMkLst>
            <pc:docMk/>
            <pc:sldMk cId="351982938" sldId="285"/>
            <ac:spMk id="45" creationId="{46FD89F8-CC12-4F3B-B846-CB78EC574CDC}"/>
          </ac:spMkLst>
        </pc:spChg>
        <pc:picChg chg="del mod">
          <ac:chgData name="細谷 和貴" userId="5a1bd6f28717d29f" providerId="LiveId" clId="{1C04C659-2590-4226-BE1E-B67989A813CF}" dt="2021-02-20T09:21:29.435" v="933" actId="478"/>
          <ac:picMkLst>
            <pc:docMk/>
            <pc:sldMk cId="351982938" sldId="285"/>
            <ac:picMk id="2" creationId="{0C489356-0EE9-42F9-8B17-DD8E6CA1C22E}"/>
          </ac:picMkLst>
        </pc:picChg>
        <pc:picChg chg="add del">
          <ac:chgData name="細谷 和貴" userId="5a1bd6f28717d29f" providerId="LiveId" clId="{1C04C659-2590-4226-BE1E-B67989A813CF}" dt="2021-02-20T09:22:38.107" v="935" actId="478"/>
          <ac:picMkLst>
            <pc:docMk/>
            <pc:sldMk cId="351982938" sldId="285"/>
            <ac:picMk id="4" creationId="{0ABC1C1B-C28E-4A20-B753-2542EA114DBE}"/>
          </ac:picMkLst>
        </pc:picChg>
        <pc:picChg chg="add mod ord">
          <ac:chgData name="細谷 和貴" userId="5a1bd6f28717d29f" providerId="LiveId" clId="{1C04C659-2590-4226-BE1E-B67989A813CF}" dt="2021-02-23T00:55:12.856" v="1148" actId="1076"/>
          <ac:picMkLst>
            <pc:docMk/>
            <pc:sldMk cId="351982938" sldId="285"/>
            <ac:picMk id="14" creationId="{37B8C281-319C-4061-A71C-518AFA35C1A5}"/>
          </ac:picMkLst>
        </pc:picChg>
        <pc:cxnChg chg="mod">
          <ac:chgData name="細谷 和貴" userId="5a1bd6f28717d29f" providerId="LiveId" clId="{1C04C659-2590-4226-BE1E-B67989A813CF}" dt="2021-02-20T08:54:40.045" v="614" actId="1038"/>
          <ac:cxnSpMkLst>
            <pc:docMk/>
            <pc:sldMk cId="351982938" sldId="285"/>
            <ac:cxnSpMk id="28" creationId="{F3D640EB-80B0-4E33-9F61-582D041C016C}"/>
          </ac:cxnSpMkLst>
        </pc:cxnChg>
        <pc:cxnChg chg="mod">
          <ac:chgData name="細谷 和貴" userId="5a1bd6f28717d29f" providerId="LiveId" clId="{1C04C659-2590-4226-BE1E-B67989A813CF}" dt="2021-02-20T08:54:40.045" v="614" actId="1038"/>
          <ac:cxnSpMkLst>
            <pc:docMk/>
            <pc:sldMk cId="351982938" sldId="285"/>
            <ac:cxnSpMk id="29" creationId="{D4884A75-AED1-40BC-8803-AB5643D5859A}"/>
          </ac:cxnSpMkLst>
        </pc:cxnChg>
      </pc:sldChg>
      <pc:sldChg chg="addSp delSp modSp add mod">
        <pc:chgData name="細谷 和貴" userId="5a1bd6f28717d29f" providerId="LiveId" clId="{1C04C659-2590-4226-BE1E-B67989A813CF}" dt="2021-02-23T00:55:22.550" v="1150" actId="1076"/>
        <pc:sldMkLst>
          <pc:docMk/>
          <pc:sldMk cId="1191098938" sldId="286"/>
        </pc:sldMkLst>
        <pc:spChg chg="mod">
          <ac:chgData name="細谷 和貴" userId="5a1bd6f28717d29f" providerId="LiveId" clId="{1C04C659-2590-4226-BE1E-B67989A813CF}" dt="2021-02-20T09:16:59.347" v="824" actId="20577"/>
          <ac:spMkLst>
            <pc:docMk/>
            <pc:sldMk cId="1191098938" sldId="286"/>
            <ac:spMk id="19" creationId="{8C6561A0-8C40-4E87-9E32-15A42D74DE3C}"/>
          </ac:spMkLst>
        </pc:spChg>
        <pc:spChg chg="mod">
          <ac:chgData name="細谷 和貴" userId="5a1bd6f28717d29f" providerId="LiveId" clId="{1C04C659-2590-4226-BE1E-B67989A813CF}" dt="2021-02-20T09:32:52.865" v="1081" actId="20577"/>
          <ac:spMkLst>
            <pc:docMk/>
            <pc:sldMk cId="1191098938" sldId="286"/>
            <ac:spMk id="26" creationId="{0206D950-C6DA-4861-80EA-54FB6C22FF84}"/>
          </ac:spMkLst>
        </pc:spChg>
        <pc:spChg chg="mod">
          <ac:chgData name="細谷 和貴" userId="5a1bd6f28717d29f" providerId="LiveId" clId="{1C04C659-2590-4226-BE1E-B67989A813CF}" dt="2021-02-20T09:32:00.303" v="1055" actId="1037"/>
          <ac:spMkLst>
            <pc:docMk/>
            <pc:sldMk cId="1191098938" sldId="286"/>
            <ac:spMk id="27" creationId="{79732140-2511-4C03-8C07-8992E02BBB94}"/>
          </ac:spMkLst>
        </pc:spChg>
        <pc:spChg chg="mod">
          <ac:chgData name="細谷 和貴" userId="5a1bd6f28717d29f" providerId="LiveId" clId="{1C04C659-2590-4226-BE1E-B67989A813CF}" dt="2021-02-20T09:33:05.771" v="1085" actId="20577"/>
          <ac:spMkLst>
            <pc:docMk/>
            <pc:sldMk cId="1191098938" sldId="286"/>
            <ac:spMk id="30" creationId="{AD6ED65C-DD65-43C6-AE57-3816C5AE93C9}"/>
          </ac:spMkLst>
        </pc:spChg>
        <pc:spChg chg="mod">
          <ac:chgData name="細谷 和貴" userId="5a1bd6f28717d29f" providerId="LiveId" clId="{1C04C659-2590-4226-BE1E-B67989A813CF}" dt="2021-02-20T09:33:18.540" v="1093" actId="20577"/>
          <ac:spMkLst>
            <pc:docMk/>
            <pc:sldMk cId="1191098938" sldId="286"/>
            <ac:spMk id="31" creationId="{34448339-DB11-4972-9848-C682E6B67EDB}"/>
          </ac:spMkLst>
        </pc:spChg>
        <pc:spChg chg="mod">
          <ac:chgData name="細谷 和貴" userId="5a1bd6f28717d29f" providerId="LiveId" clId="{1C04C659-2590-4226-BE1E-B67989A813CF}" dt="2021-02-20T09:33:26.123" v="1097" actId="20577"/>
          <ac:spMkLst>
            <pc:docMk/>
            <pc:sldMk cId="1191098938" sldId="286"/>
            <ac:spMk id="32" creationId="{ADA40799-4289-43BF-9036-985E77D30907}"/>
          </ac:spMkLst>
        </pc:spChg>
        <pc:spChg chg="mod">
          <ac:chgData name="細谷 和貴" userId="5a1bd6f28717d29f" providerId="LiveId" clId="{1C04C659-2590-4226-BE1E-B67989A813CF}" dt="2021-02-20T09:33:34.199" v="1100" actId="20577"/>
          <ac:spMkLst>
            <pc:docMk/>
            <pc:sldMk cId="1191098938" sldId="286"/>
            <ac:spMk id="33" creationId="{02FFAE3F-3098-4FD0-BCFC-9406DD976FBE}"/>
          </ac:spMkLst>
        </pc:spChg>
        <pc:spChg chg="mod">
          <ac:chgData name="細谷 和貴" userId="5a1bd6f28717d29f" providerId="LiveId" clId="{1C04C659-2590-4226-BE1E-B67989A813CF}" dt="2021-02-20T09:33:42.741" v="1102" actId="20577"/>
          <ac:spMkLst>
            <pc:docMk/>
            <pc:sldMk cId="1191098938" sldId="286"/>
            <ac:spMk id="34" creationId="{4354915B-D07A-4FBC-B751-4FB83C7678A1}"/>
          </ac:spMkLst>
        </pc:spChg>
        <pc:spChg chg="mod">
          <ac:chgData name="細谷 和貴" userId="5a1bd6f28717d29f" providerId="LiveId" clId="{1C04C659-2590-4226-BE1E-B67989A813CF}" dt="2021-02-20T09:33:09.245" v="1089" actId="20577"/>
          <ac:spMkLst>
            <pc:docMk/>
            <pc:sldMk cId="1191098938" sldId="286"/>
            <ac:spMk id="38" creationId="{ABF49DCC-E6AB-437B-A55B-FE6384737ABC}"/>
          </ac:spMkLst>
        </pc:spChg>
        <pc:spChg chg="mod">
          <ac:chgData name="細谷 和貴" userId="5a1bd6f28717d29f" providerId="LiveId" clId="{1C04C659-2590-4226-BE1E-B67989A813CF}" dt="2021-02-20T09:33:52.861" v="1106" actId="20577"/>
          <ac:spMkLst>
            <pc:docMk/>
            <pc:sldMk cId="1191098938" sldId="286"/>
            <ac:spMk id="39" creationId="{BEF40313-6832-4B77-81B2-6AB6C4C297E1}"/>
          </ac:spMkLst>
        </pc:spChg>
        <pc:spChg chg="mod">
          <ac:chgData name="細谷 和貴" userId="5a1bd6f28717d29f" providerId="LiveId" clId="{1C04C659-2590-4226-BE1E-B67989A813CF}" dt="2021-02-20T09:33:58.371" v="1110" actId="20577"/>
          <ac:spMkLst>
            <pc:docMk/>
            <pc:sldMk cId="1191098938" sldId="286"/>
            <ac:spMk id="40" creationId="{1CD4CCE8-2D1C-44D2-AABF-156AA750D29B}"/>
          </ac:spMkLst>
        </pc:spChg>
        <pc:spChg chg="mod">
          <ac:chgData name="細谷 和貴" userId="5a1bd6f28717d29f" providerId="LiveId" clId="{1C04C659-2590-4226-BE1E-B67989A813CF}" dt="2021-02-20T09:34:02.083" v="1114" actId="20577"/>
          <ac:spMkLst>
            <pc:docMk/>
            <pc:sldMk cId="1191098938" sldId="286"/>
            <ac:spMk id="41" creationId="{1AFFAE8F-BAB1-4D2B-BBD3-95168C847759}"/>
          </ac:spMkLst>
        </pc:spChg>
        <pc:spChg chg="mod">
          <ac:chgData name="細谷 和貴" userId="5a1bd6f28717d29f" providerId="LiveId" clId="{1C04C659-2590-4226-BE1E-B67989A813CF}" dt="2021-02-20T09:34:12.025" v="1116" actId="20577"/>
          <ac:spMkLst>
            <pc:docMk/>
            <pc:sldMk cId="1191098938" sldId="286"/>
            <ac:spMk id="42" creationId="{E3A738F0-C2FB-49A5-A86F-82F1EF4562DE}"/>
          </ac:spMkLst>
        </pc:spChg>
        <pc:picChg chg="del">
          <ac:chgData name="細谷 和貴" userId="5a1bd6f28717d29f" providerId="LiveId" clId="{1C04C659-2590-4226-BE1E-B67989A813CF}" dt="2021-02-20T09:30:48.382" v="1028" actId="478"/>
          <ac:picMkLst>
            <pc:docMk/>
            <pc:sldMk cId="1191098938" sldId="286"/>
            <ac:picMk id="2" creationId="{0C489356-0EE9-42F9-8B17-DD8E6CA1C22E}"/>
          </ac:picMkLst>
        </pc:picChg>
        <pc:picChg chg="add mod ord">
          <ac:chgData name="細谷 和貴" userId="5a1bd6f28717d29f" providerId="LiveId" clId="{1C04C659-2590-4226-BE1E-B67989A813CF}" dt="2021-02-23T00:55:22.550" v="1150" actId="1076"/>
          <ac:picMkLst>
            <pc:docMk/>
            <pc:sldMk cId="1191098938" sldId="286"/>
            <ac:picMk id="4" creationId="{7AA47C76-88DB-4F19-A811-827158702F6A}"/>
          </ac:picMkLst>
        </pc:picChg>
        <pc:cxnChg chg="mod">
          <ac:chgData name="細谷 和貴" userId="5a1bd6f28717d29f" providerId="LiveId" clId="{1C04C659-2590-4226-BE1E-B67989A813CF}" dt="2021-02-20T09:32:00.303" v="1055" actId="1037"/>
          <ac:cxnSpMkLst>
            <pc:docMk/>
            <pc:sldMk cId="1191098938" sldId="286"/>
            <ac:cxnSpMk id="28" creationId="{F3D640EB-80B0-4E33-9F61-582D041C016C}"/>
          </ac:cxnSpMkLst>
        </pc:cxnChg>
        <pc:cxnChg chg="mod">
          <ac:chgData name="細谷 和貴" userId="5a1bd6f28717d29f" providerId="LiveId" clId="{1C04C659-2590-4226-BE1E-B67989A813CF}" dt="2021-02-20T09:32:00.303" v="1055" actId="1037"/>
          <ac:cxnSpMkLst>
            <pc:docMk/>
            <pc:sldMk cId="1191098938" sldId="286"/>
            <ac:cxnSpMk id="29" creationId="{D4884A75-AED1-40BC-8803-AB5643D5859A}"/>
          </ac:cxnSpMkLst>
        </pc:cxnChg>
      </pc:sldChg>
    </pc:docChg>
  </pc:docChgLst>
</pc:chgInfo>
</file>

<file path=ppt/charts/_rels/chartEx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oleObject" Target="file:///C:\Users\hsy\OneDrive\&#30330;&#34920;\20190120_Pembro%20Aquired%20Resistance\sites%20of%20AR.xlsx" TargetMode="External"/></Relationships>
</file>

<file path=ppt/charts/chartEx1.xml><?xml version="1.0" encoding="utf-8"?>
<cx:chartSpace xmlns:a="http://schemas.openxmlformats.org/drawingml/2006/main" xmlns:r="http://schemas.openxmlformats.org/officeDocument/2006/relationships" xmlns:cx="http://schemas.microsoft.com/office/drawing/2014/chartex">
  <cx:chartData>
    <cx:externalData r:id="rId1" cx:autoUpdate="0"/>
    <cx:data id="0">
      <cx:strDim type="cat">
        <cx:f>'[sites of AR.xlsx]organsまとめ'!$A$2:$B$14</cx:f>
        <cx:lvl ptCount="13">
          <cx:pt idx="0">Lung</cx:pt>
          <cx:pt idx="1">Bone</cx:pt>
          <cx:pt idx="2">PLE</cx:pt>
          <cx:pt idx="3">Adrenal</cx:pt>
          <cx:pt idx="4">LN, thoracic</cx:pt>
          <cx:pt idx="5">Kidney</cx:pt>
          <cx:pt idx="6">LN, neck</cx:pt>
          <cx:pt idx="7">Lung/LN, thoracic</cx:pt>
          <cx:pt idx="8">Lung/Bone</cx:pt>
          <cx:pt idx="9">Lung/LN, abdominal</cx:pt>
          <cx:pt idx="10">LN, thoracic/LN, neck</cx:pt>
          <cx:pt idx="11">LN, thoracic/LN, axillary</cx:pt>
        </cx:lvl>
        <cx:lvl ptCount="13">
          <cx:pt idx="0">1</cx:pt>
          <cx:pt idx="7">2</cx:pt>
          <cx:pt idx="12">≥3 sites</cx:pt>
        </cx:lvl>
      </cx:strDim>
      <cx:numDim type="size">
        <cx:f>'[sites of AR.xlsx]organsまとめ'!$C$2:$C$14</cx:f>
        <cx:lvl ptCount="13" formatCode="G/標準">
          <cx:pt idx="0">10</cx:pt>
          <cx:pt idx="1">6</cx:pt>
          <cx:pt idx="2">3</cx:pt>
          <cx:pt idx="3">3</cx:pt>
          <cx:pt idx="4">3</cx:pt>
          <cx:pt idx="5">1</cx:pt>
          <cx:pt idx="6">1</cx:pt>
          <cx:pt idx="7">8</cx:pt>
          <cx:pt idx="8">2</cx:pt>
          <cx:pt idx="9">1</cx:pt>
          <cx:pt idx="10">1</cx:pt>
          <cx:pt idx="11">1</cx:pt>
          <cx:pt idx="12">6</cx:pt>
        </cx:lvl>
      </cx:numDim>
    </cx:data>
  </cx:chartData>
  <cx:chart>
    <cx:plotArea>
      <cx:plotAreaRegion>
        <cx:plotSurface>
          <cx:spPr>
            <a:noFill/>
            <a:ln>
              <a:noFill/>
            </a:ln>
            <a:effectLst/>
          </cx:spPr>
        </cx:plotSurface>
        <cx:series layoutId="sunburst" uniqueId="{67466BBE-4F44-43B0-B6A3-DDBF3660FD39}">
          <cx:tx>
            <cx:txData>
              <cx:f>'[sites of AR.xlsx]organsまとめ'!$C$1</cx:f>
              <cx:v>n</cx:v>
            </cx:txData>
          </cx:tx>
          <cx:dataPt idx="0">
            <cx:spPr>
              <a:solidFill>
                <a:srgbClr val="5B9BD5">
                  <a:lumMod val="60000"/>
                  <a:lumOff val="40000"/>
                </a:srgbClr>
              </a:solidFill>
            </cx:spPr>
          </cx:dataPt>
          <cx:dataPt idx="8">
            <cx:spPr>
              <a:solidFill>
                <a:srgbClr val="ED7D31">
                  <a:lumMod val="60000"/>
                  <a:lumOff val="40000"/>
                </a:srgbClr>
              </a:solidFill>
            </cx:spPr>
          </cx:dataPt>
          <cx:dataPt idx="14">
            <cx:spPr>
              <a:solidFill>
                <a:sysClr val="window" lastClr="FFFFFF">
                  <a:lumMod val="85000"/>
                </a:sysClr>
              </a:solidFill>
            </cx:spPr>
          </cx:dataPt>
          <cx:dataLabels pos="ctr">
            <cx:spPr>
              <a:ln>
                <a:noFill/>
              </a:ln>
            </cx:spPr>
            <cx:txPr>
              <a:bodyPr spcFirstLastPara="1" vertOverflow="ellipsis" horzOverflow="overflow" wrap="square" lIns="0" tIns="0" rIns="0" bIns="0" anchor="ctr" anchorCtr="1"/>
              <a:lstStyle/>
              <a:p>
                <a:pPr algn="ctr" rtl="0">
                  <a:defRPr>
                    <a:solidFill>
                      <a:sysClr val="window" lastClr="FFFFFF">
                        <a:alpha val="0"/>
                      </a:sysClr>
                    </a:solidFill>
                  </a:defRPr>
                </a:pPr>
                <a:endParaRPr lang="ja-JP" altLang="en-US" sz="900" b="0" i="0" u="none" strike="noStrike" baseline="0">
                  <a:solidFill>
                    <a:sysClr val="window" lastClr="FFFFFF">
                      <a:alpha val="0"/>
                    </a:sysClr>
                  </a:solidFill>
                  <a:latin typeface="Calibri" panose="020F0502020204030204"/>
                  <a:ea typeface="Yu Gothic" panose="020B0400000000000000" pitchFamily="50" charset="-128"/>
                </a:endParaRPr>
              </a:p>
            </cx:txPr>
            <cx:visibility seriesName="0" categoryName="1" value="0"/>
          </cx:dataLabels>
          <cx:dataId val="0"/>
        </cx:series>
      </cx:plotAreaRegion>
    </cx:plotArea>
  </cx:chart>
  <cx:spPr>
    <a:ln>
      <a:noFill/>
    </a:ln>
  </cx:spPr>
</cx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8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/>
  </cs:chartArea>
  <cs:dataLabel>
    <cs:lnRef idx="0"/>
    <cs:fillRef idx="0"/>
    <cs:effectRef idx="0"/>
    <cs:fontRef idx="minor">
      <a:schemeClr val="lt1"/>
    </cs:fontRef>
    <cs:defRPr sz="9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seriesAxis>
  <cs:seriesLine>
    <cs:lnRef idx="0"/>
    <cs:fillRef idx="0"/>
    <cs:effectRef idx="0"/>
    <cs:fontRef idx="minor">
      <a:schemeClr val="tx1"/>
    </cs:fontRef>
    <cs:spPr>
      <a:ln w="9525" cap="flat">
        <a:solidFill>
          <a:srgbClr val="D9D9D9"/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/>
  </cs:valueAxis>
  <cs:wall>
    <cs:lnRef idx="0"/>
    <cs:fillRef idx="0"/>
    <cs:effectRef idx="0"/>
    <cs:fontRef idx="minor">
      <a:schemeClr val="tx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40EB999-9410-4917-A0EB-B34F4E8E52C9}" type="datetimeFigureOut">
              <a:rPr kumimoji="1" lang="ja-JP" altLang="en-US" smtClean="0"/>
              <a:t>2021/2/23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3E8C0BE-22C8-4DB3-B35E-EF7A4A626F1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329741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E8C0BE-22C8-4DB3-B35E-EF7A4A626F1A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106594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0252CA9-466E-418D-9C9D-50173ABE370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0217A8F7-E89D-42F6-AA56-110F47C8D60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CC60591C-A059-4F7F-92E2-DE271996C7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214267-0646-4A8E-9C09-65A67BF74A11}" type="datetimeFigureOut">
              <a:rPr kumimoji="1" lang="ja-JP" altLang="en-US" smtClean="0"/>
              <a:t>2021/2/23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1FF04104-5FE6-4343-8FBD-CB2AD49C26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801FBE91-7B98-470C-8FEE-B925C14AB4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500B0A-2DC1-4476-AA1B-1A599DC4715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367153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F074C9E-CC10-4BC3-AC21-9D6144ABA4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834CA382-EC29-4E0A-84D2-6B857DD6FE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D7FDB07C-A45F-42C3-82CD-5B0EE5613B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214267-0646-4A8E-9C09-65A67BF74A11}" type="datetimeFigureOut">
              <a:rPr kumimoji="1" lang="ja-JP" altLang="en-US" smtClean="0"/>
              <a:t>2021/2/23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5A664FB0-28BB-4996-B475-A179FB75D8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D0522F7-D44F-4B37-A7B9-58EF765B5D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500B0A-2DC1-4476-AA1B-1A599DC4715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709156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EFDCD71-B3C1-4E2E-B855-537E28E78A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DD241220-F548-4CF4-AC26-58E8B2B34D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951F0D20-B95F-4B19-AD53-80A78715B0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214267-0646-4A8E-9C09-65A67BF74A11}" type="datetimeFigureOut">
              <a:rPr kumimoji="1" lang="ja-JP" altLang="en-US" smtClean="0"/>
              <a:t>2021/2/23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E82997CC-C256-4B05-B0FE-27EC64F597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8DDB15AF-B245-4FDB-8EF1-1A274448F5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500B0A-2DC1-4476-AA1B-1A599DC4715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650925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E68B4A2-4E43-4B5A-B836-10541D6C6B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E9D4F244-B39B-4244-A299-A42CB4012C2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355DD8D2-DFDD-4013-8851-4BECD2FB537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1007667B-42ED-43BA-B65B-FE0C9A65D4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214267-0646-4A8E-9C09-65A67BF74A11}" type="datetimeFigureOut">
              <a:rPr kumimoji="1" lang="ja-JP" altLang="en-US" smtClean="0"/>
              <a:t>2021/2/23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09BB9A5A-3AF3-4262-BA1D-51103FB18B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901661D2-B933-42F7-8393-5553EAECAF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500B0A-2DC1-4476-AA1B-1A599DC4715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206540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8C9D280-FAD3-424D-BDCC-D5C1BF0EF6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27255EA1-A003-44CF-8B61-AB875D1396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37A366E7-3EB1-43EA-9490-29DDA49B452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4AAFA760-A3E3-4B94-BF95-126E56BB171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10484B67-38E1-4666-B6C3-E424B639E22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CF10177E-97FF-4344-B821-E79F8AE7B2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214267-0646-4A8E-9C09-65A67BF74A11}" type="datetimeFigureOut">
              <a:rPr kumimoji="1" lang="ja-JP" altLang="en-US" smtClean="0"/>
              <a:t>2021/2/23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B3DBDF79-0CEF-44D8-96E4-22EABB4B25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2371F812-ECD7-4558-A7E2-2A5D59F974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500B0A-2DC1-4476-AA1B-1A599DC4715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0530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39EAC19-D75A-4AAA-9C11-4B50C005DB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06B9C57C-B80E-495A-A18B-F0EBAD0DF7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214267-0646-4A8E-9C09-65A67BF74A11}" type="datetimeFigureOut">
              <a:rPr kumimoji="1" lang="ja-JP" altLang="en-US" smtClean="0"/>
              <a:t>2021/2/23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359839A5-9E05-4898-A4E5-30F6BC82D3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F18D2E88-747F-453E-B587-5F841AC0B1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500B0A-2DC1-4476-AA1B-1A599DC4715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127945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B2D8A4EE-E669-47DC-BBA3-6B3669BDF1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214267-0646-4A8E-9C09-65A67BF74A11}" type="datetimeFigureOut">
              <a:rPr kumimoji="1" lang="ja-JP" altLang="en-US" smtClean="0"/>
              <a:t>2021/2/23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B94701FB-4ED1-4F65-B3A2-1CDFE951C4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1F387FBC-5109-4969-80BF-8A280FAB05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500B0A-2DC1-4476-AA1B-1A599DC4715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40903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3A7FE4C-41C4-40B3-8E96-5CD245ABF8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975E34B3-9643-4F97-983A-E1D916AE55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6369E593-05A1-4D8C-B03E-9D52F15DBF3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67DE447D-DB3F-4018-8FC4-DBBD4E9F03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214267-0646-4A8E-9C09-65A67BF74A11}" type="datetimeFigureOut">
              <a:rPr kumimoji="1" lang="ja-JP" altLang="en-US" smtClean="0"/>
              <a:t>2021/2/23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3B728C46-CC1E-480D-982C-204DBE0767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89550230-F092-4B9D-8E19-4E109D1EE5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500B0A-2DC1-4476-AA1B-1A599DC4715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211563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0499861-DB28-4238-B1CA-9F26C27449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764B4810-0F38-4C1F-BB72-1F524AEB2D5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D933BB8E-ED87-4136-8269-A7BFF412CD5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E02F4867-AA21-44A1-9810-44BB525032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214267-0646-4A8E-9C09-65A67BF74A11}" type="datetimeFigureOut">
              <a:rPr kumimoji="1" lang="ja-JP" altLang="en-US" smtClean="0"/>
              <a:t>2021/2/23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4A803337-B262-4503-BE29-3C2E800F63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CE4B62C9-F8D0-4955-80AE-5DA1143EEE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500B0A-2DC1-4476-AA1B-1A599DC4715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425140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912D321-9843-47B0-BEF4-645BA6EC2E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668AAA3D-BAE4-491F-B6B0-2A4DAF414E0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CBE24570-39AF-4A2C-8F52-509D0710E6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214267-0646-4A8E-9C09-65A67BF74A11}" type="datetimeFigureOut">
              <a:rPr kumimoji="1" lang="ja-JP" altLang="en-US" smtClean="0"/>
              <a:t>2021/2/23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5DA708F1-890C-41B7-B5BB-B19F4193E4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F2C5160-8E2A-47EE-BE99-E15C72DDA5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500B0A-2DC1-4476-AA1B-1A599DC4715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627311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D19FA160-A7CD-4A6F-9D22-4946980C2AC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1D2E718C-D152-436C-A7D3-EAEF1E57C15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E88B7652-862B-473C-9A93-E7AA34A888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214267-0646-4A8E-9C09-65A67BF74A11}" type="datetimeFigureOut">
              <a:rPr kumimoji="1" lang="ja-JP" altLang="en-US" smtClean="0"/>
              <a:t>2021/2/23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39B6AA8D-1544-4350-9E26-F8C303BFCA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0A0E9BF3-FC93-4758-8F68-3A97465B5D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500B0A-2DC1-4476-AA1B-1A599DC4715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145576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FD6FCE0D-29CF-417D-A526-35B9250D3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4FEC1958-E43F-499F-A772-DC3F54F52D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9BC8B099-1744-4EE4-BE47-0ED91B3FD47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214267-0646-4A8E-9C09-65A67BF74A11}" type="datetimeFigureOut">
              <a:rPr kumimoji="1" lang="ja-JP" altLang="en-US" smtClean="0"/>
              <a:t>2021/2/23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8AEAE8E5-0BBB-4206-90A6-375B5B50487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AC3C980D-643C-4305-8D5C-58AC92C3543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500B0A-2DC1-4476-AA1B-1A599DC4715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095538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w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w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w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w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w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w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microsoft.com/office/2014/relationships/chartEx" Target="../charts/chartEx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w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図 12">
            <a:extLst>
              <a:ext uri="{FF2B5EF4-FFF2-40B4-BE49-F238E27FC236}">
                <a16:creationId xmlns:a16="http://schemas.microsoft.com/office/drawing/2014/main" id="{F4877006-03CC-4663-8889-2BA73031F3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9600" y="565200"/>
            <a:ext cx="7844067" cy="5390550"/>
          </a:xfrm>
          <a:prstGeom prst="rect">
            <a:avLst/>
          </a:prstGeom>
        </p:spPr>
      </p:pic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B9CBA863-C08B-4E49-BCBC-F35C38529877}"/>
              </a:ext>
            </a:extLst>
          </p:cNvPr>
          <p:cNvSpPr txBox="1">
            <a:spLocks noChangeArrowheads="1"/>
          </p:cNvSpPr>
          <p:nvPr/>
        </p:nvSpPr>
        <p:spPr bwMode="auto">
          <a:xfrm rot="10800000">
            <a:off x="614137" y="1296028"/>
            <a:ext cx="525904" cy="4168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eaVert" lIns="108009" tIns="54004" rIns="108009" bIns="54004">
            <a:spAutoFit/>
          </a:bodyPr>
          <a:lstStyle/>
          <a:p>
            <a:pPr algn="ctr" defTabSz="914295"/>
            <a:r>
              <a:rPr lang="en-US" altLang="ja-JP" sz="2000" b="1" dirty="0">
                <a:latin typeface="Times New Roman" panose="02020603050405020304" pitchFamily="18" charset="0"/>
                <a:cs typeface="Times New Roman" pitchFamily="18" charset="0"/>
              </a:rPr>
              <a:t>Progression-free survival (%)</a:t>
            </a:r>
            <a:endParaRPr lang="ja-JP" altLang="en-US" sz="2000" b="1" dirty="0">
              <a:latin typeface="Times New Roman" panose="02020603050405020304" pitchFamily="18" charset="0"/>
              <a:cs typeface="Times New Roman" pitchFamily="18" charset="0"/>
            </a:endParaRPr>
          </a:p>
        </p:txBody>
      </p:sp>
      <p:sp>
        <p:nvSpPr>
          <p:cNvPr id="6" name="テキスト ボックス 11">
            <a:extLst>
              <a:ext uri="{FF2B5EF4-FFF2-40B4-BE49-F238E27FC236}">
                <a16:creationId xmlns:a16="http://schemas.microsoft.com/office/drawing/2014/main" id="{B8B9850A-7304-4067-B76F-322014C6AD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47286" y="5402186"/>
            <a:ext cx="30008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r" defTabSz="914295"/>
            <a:r>
              <a:rPr lang="en-US" altLang="ja-JP" b="1" dirty="0">
                <a:latin typeface="Times New Roman" panose="02020603050405020304" pitchFamily="18" charset="0"/>
                <a:cs typeface="Times New Roman" pitchFamily="18" charset="0"/>
              </a:rPr>
              <a:t>0</a:t>
            </a:r>
            <a:endParaRPr lang="ja-JP" altLang="en-US" b="1" dirty="0">
              <a:latin typeface="Times New Roman" panose="02020603050405020304" pitchFamily="18" charset="0"/>
              <a:cs typeface="Times New Roman" pitchFamily="18" charset="0"/>
            </a:endParaRPr>
          </a:p>
        </p:txBody>
      </p:sp>
      <p:sp>
        <p:nvSpPr>
          <p:cNvPr id="7" name="テキスト ボックス 10">
            <a:extLst>
              <a:ext uri="{FF2B5EF4-FFF2-40B4-BE49-F238E27FC236}">
                <a16:creationId xmlns:a16="http://schemas.microsoft.com/office/drawing/2014/main" id="{9AEF39BB-C33B-40FE-A282-2008D6D89B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31870" y="4429069"/>
            <a:ext cx="41549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r" defTabSz="914295"/>
            <a:r>
              <a:rPr lang="en-US" altLang="ja-JP" b="1" dirty="0">
                <a:latin typeface="Times New Roman" panose="02020603050405020304" pitchFamily="18" charset="0"/>
                <a:cs typeface="Times New Roman" pitchFamily="18" charset="0"/>
              </a:rPr>
              <a:t>20</a:t>
            </a:r>
            <a:endParaRPr lang="ja-JP" altLang="en-US" b="1" dirty="0">
              <a:latin typeface="Times New Roman" panose="02020603050405020304" pitchFamily="18" charset="0"/>
              <a:cs typeface="Times New Roman" pitchFamily="18" charset="0"/>
            </a:endParaRPr>
          </a:p>
        </p:txBody>
      </p:sp>
      <p:sp>
        <p:nvSpPr>
          <p:cNvPr id="8" name="テキスト ボックス 9">
            <a:extLst>
              <a:ext uri="{FF2B5EF4-FFF2-40B4-BE49-F238E27FC236}">
                <a16:creationId xmlns:a16="http://schemas.microsoft.com/office/drawing/2014/main" id="{7D60E36F-5BAB-46A6-BA16-2484E97AA6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31870" y="3473754"/>
            <a:ext cx="41549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r" defTabSz="914295"/>
            <a:r>
              <a:rPr lang="en-US" altLang="ja-JP" b="1" dirty="0">
                <a:latin typeface="Times New Roman" panose="02020603050405020304" pitchFamily="18" charset="0"/>
                <a:cs typeface="Times New Roman" pitchFamily="18" charset="0"/>
              </a:rPr>
              <a:t>40</a:t>
            </a:r>
            <a:endParaRPr lang="ja-JP" altLang="en-US" b="1" dirty="0">
              <a:latin typeface="Times New Roman" panose="02020603050405020304" pitchFamily="18" charset="0"/>
              <a:cs typeface="Times New Roman" pitchFamily="18" charset="0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D6F1FC3C-9917-46EC-A9BB-A65D3FA3E0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31870" y="2511389"/>
            <a:ext cx="41549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r" defTabSz="914295"/>
            <a:r>
              <a:rPr lang="en-US" altLang="ja-JP" b="1" dirty="0">
                <a:latin typeface="Times New Roman" panose="02020603050405020304" pitchFamily="18" charset="0"/>
                <a:cs typeface="Times New Roman" pitchFamily="18" charset="0"/>
              </a:rPr>
              <a:t>60</a:t>
            </a:r>
            <a:endParaRPr lang="ja-JP" altLang="en-US" b="1" dirty="0">
              <a:latin typeface="Times New Roman" panose="02020603050405020304" pitchFamily="18" charset="0"/>
              <a:cs typeface="Times New Roman" pitchFamily="18" charset="0"/>
            </a:endParaRPr>
          </a:p>
        </p:txBody>
      </p:sp>
      <p:sp>
        <p:nvSpPr>
          <p:cNvPr id="10" name="テキスト ボックス 7">
            <a:extLst>
              <a:ext uri="{FF2B5EF4-FFF2-40B4-BE49-F238E27FC236}">
                <a16:creationId xmlns:a16="http://schemas.microsoft.com/office/drawing/2014/main" id="{BB45873B-8FAB-46E6-9F59-B8E4D4CDDC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07368" y="1541479"/>
            <a:ext cx="540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r" defTabSz="914295"/>
            <a:r>
              <a:rPr lang="en-US" altLang="ja-JP" b="1" dirty="0">
                <a:latin typeface="Times New Roman" panose="02020603050405020304" pitchFamily="18" charset="0"/>
                <a:cs typeface="Times New Roman" pitchFamily="18" charset="0"/>
              </a:rPr>
              <a:t>80</a:t>
            </a:r>
            <a:endParaRPr lang="ja-JP" altLang="en-US" b="1" dirty="0">
              <a:latin typeface="Times New Roman" panose="02020603050405020304" pitchFamily="18" charset="0"/>
              <a:cs typeface="Times New Roman" pitchFamily="18" charset="0"/>
            </a:endParaRPr>
          </a:p>
        </p:txBody>
      </p:sp>
      <p:sp>
        <p:nvSpPr>
          <p:cNvPr id="11" name="テキスト ボックス 6">
            <a:extLst>
              <a:ext uri="{FF2B5EF4-FFF2-40B4-BE49-F238E27FC236}">
                <a16:creationId xmlns:a16="http://schemas.microsoft.com/office/drawing/2014/main" id="{7F9CDD3F-2CA5-4E60-BABA-B1E24B4962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07368" y="586337"/>
            <a:ext cx="540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r" defTabSz="914295"/>
            <a:r>
              <a:rPr lang="en-US" altLang="ja-JP" b="1" dirty="0">
                <a:latin typeface="Times New Roman" panose="02020603050405020304" pitchFamily="18" charset="0"/>
                <a:cs typeface="Times New Roman" pitchFamily="18" charset="0"/>
              </a:rPr>
              <a:t>100</a:t>
            </a:r>
            <a:endParaRPr lang="ja-JP" altLang="en-US" b="1" dirty="0">
              <a:latin typeface="Times New Roman" panose="02020603050405020304" pitchFamily="18" charset="0"/>
              <a:cs typeface="Times New Roman" pitchFamily="18" charset="0"/>
            </a:endParaRPr>
          </a:p>
        </p:txBody>
      </p:sp>
      <p:sp>
        <p:nvSpPr>
          <p:cNvPr id="12" name="テキスト ボックス 4">
            <a:extLst>
              <a:ext uri="{FF2B5EF4-FFF2-40B4-BE49-F238E27FC236}">
                <a16:creationId xmlns:a16="http://schemas.microsoft.com/office/drawing/2014/main" id="{C5B6DD77-B116-4FA1-B34B-9CA617B1E2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12650" y="5892483"/>
            <a:ext cx="2422702" cy="4168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08009" tIns="54004" rIns="108009" bIns="54004">
            <a:spAutoFit/>
          </a:bodyPr>
          <a:lstStyle/>
          <a:p>
            <a:pPr algn="ctr" defTabSz="914295"/>
            <a:r>
              <a:rPr lang="en-US" altLang="ja-JP" sz="2000" b="1" dirty="0">
                <a:latin typeface="Times New Roman" panose="02020603050405020304" pitchFamily="18" charset="0"/>
                <a:cs typeface="Times New Roman" pitchFamily="18" charset="0"/>
              </a:rPr>
              <a:t>Time (months)</a:t>
            </a:r>
            <a:endParaRPr lang="ja-JP" altLang="en-US" sz="2000" b="1" dirty="0">
              <a:latin typeface="Times New Roman" panose="02020603050405020304" pitchFamily="18" charset="0"/>
              <a:cs typeface="Times New Roman" pitchFamily="18" charset="0"/>
            </a:endParaRP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8C6561A0-8C40-4E87-9E32-15A42D74DE3C}"/>
              </a:ext>
            </a:extLst>
          </p:cNvPr>
          <p:cNvSpPr txBox="1"/>
          <p:nvPr/>
        </p:nvSpPr>
        <p:spPr>
          <a:xfrm>
            <a:off x="90832" y="24578"/>
            <a:ext cx="63097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eFigure</a:t>
            </a:r>
            <a:r>
              <a:rPr kumimoji="1" lang="ja-JP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n-US" altLang="ja-JP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ja-JP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kumimoji="1" lang="en-US" altLang="ja-JP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Progression-free survival (PFS) </a:t>
            </a:r>
            <a:r>
              <a:rPr lang="en-US" altLang="ja-JP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</a:t>
            </a:r>
            <a:r>
              <a:rPr kumimoji="1" lang="en-US" altLang="ja-JP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all patients who received </a:t>
            </a:r>
            <a:br>
              <a:rPr kumimoji="1" lang="en-US" altLang="ja-JP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1" lang="en-US" altLang="ja-JP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first-line pembrolizumab</a:t>
            </a:r>
            <a:endParaRPr kumimoji="1" lang="ja-JP" alt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4F03A7F5-A18C-457B-BCD9-64AD51A5FE48}"/>
              </a:ext>
            </a:extLst>
          </p:cNvPr>
          <p:cNvSpPr txBox="1"/>
          <p:nvPr/>
        </p:nvSpPr>
        <p:spPr>
          <a:xfrm>
            <a:off x="267962" y="5997244"/>
            <a:ext cx="17144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defTabSz="914295"/>
            <a:r>
              <a:rPr lang="en-US" altLang="ja-JP" sz="1600" b="1" dirty="0">
                <a:latin typeface="Times New Roman" panose="02020603050405020304" pitchFamily="18" charset="0"/>
                <a:cs typeface="Times New Roman" pitchFamily="18" charset="0"/>
              </a:rPr>
              <a:t>Number at risk</a:t>
            </a:r>
            <a:endParaRPr lang="ja-JP" altLang="en-US" sz="1600" b="1" dirty="0">
              <a:latin typeface="Times New Roman" panose="02020603050405020304" pitchFamily="18" charset="0"/>
              <a:cs typeface="Times New Roman" pitchFamily="18" charset="0"/>
            </a:endParaRPr>
          </a:p>
        </p:txBody>
      </p:sp>
      <p:sp>
        <p:nvSpPr>
          <p:cNvPr id="70" name="テキスト ボックス 11">
            <a:extLst>
              <a:ext uri="{FF2B5EF4-FFF2-40B4-BE49-F238E27FC236}">
                <a16:creationId xmlns:a16="http://schemas.microsoft.com/office/drawing/2014/main" id="{1E698705-02F3-496F-B071-DC2D8D2BCB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30553" y="5641843"/>
            <a:ext cx="30008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defTabSz="914295"/>
            <a:r>
              <a:rPr lang="en-US" altLang="ja-JP" b="1" dirty="0">
                <a:latin typeface="Times New Roman" panose="02020603050405020304" pitchFamily="18" charset="0"/>
                <a:cs typeface="Times New Roman" pitchFamily="18" charset="0"/>
              </a:rPr>
              <a:t>0</a:t>
            </a:r>
            <a:endParaRPr lang="ja-JP" altLang="en-US" b="1" dirty="0">
              <a:latin typeface="Times New Roman" panose="02020603050405020304" pitchFamily="18" charset="0"/>
              <a:cs typeface="Times New Roman" pitchFamily="18" charset="0"/>
            </a:endParaRPr>
          </a:p>
        </p:txBody>
      </p:sp>
      <p:sp>
        <p:nvSpPr>
          <p:cNvPr id="71" name="テキスト ボックス 11">
            <a:extLst>
              <a:ext uri="{FF2B5EF4-FFF2-40B4-BE49-F238E27FC236}">
                <a16:creationId xmlns:a16="http://schemas.microsoft.com/office/drawing/2014/main" id="{2CD911EB-E228-4FDD-ADDF-18E0D0D6F1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58021" y="5641843"/>
            <a:ext cx="30008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r" defTabSz="914295"/>
            <a:r>
              <a:rPr lang="en-US" altLang="ja-JP" b="1" dirty="0">
                <a:latin typeface="Times New Roman" panose="02020603050405020304" pitchFamily="18" charset="0"/>
                <a:cs typeface="Times New Roman" pitchFamily="18" charset="0"/>
              </a:rPr>
              <a:t>6</a:t>
            </a:r>
            <a:endParaRPr lang="ja-JP" altLang="en-US" b="1" dirty="0">
              <a:latin typeface="Times New Roman" panose="02020603050405020304" pitchFamily="18" charset="0"/>
              <a:cs typeface="Times New Roman" pitchFamily="18" charset="0"/>
            </a:endParaRPr>
          </a:p>
        </p:txBody>
      </p:sp>
      <p:sp>
        <p:nvSpPr>
          <p:cNvPr id="72" name="テキスト ボックス 11">
            <a:extLst>
              <a:ext uri="{FF2B5EF4-FFF2-40B4-BE49-F238E27FC236}">
                <a16:creationId xmlns:a16="http://schemas.microsoft.com/office/drawing/2014/main" id="{7D57168A-41F8-484B-8CE0-589CBA1603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0032" y="5641843"/>
            <a:ext cx="41549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r" defTabSz="914295"/>
            <a:r>
              <a:rPr lang="en-US" altLang="ja-JP" b="1" dirty="0">
                <a:latin typeface="Times New Roman" panose="02020603050405020304" pitchFamily="18" charset="0"/>
                <a:cs typeface="Times New Roman" pitchFamily="18" charset="0"/>
              </a:rPr>
              <a:t>12</a:t>
            </a:r>
            <a:endParaRPr lang="ja-JP" altLang="en-US" b="1" dirty="0">
              <a:latin typeface="Times New Roman" panose="02020603050405020304" pitchFamily="18" charset="0"/>
              <a:cs typeface="Times New Roman" pitchFamily="18" charset="0"/>
            </a:endParaRPr>
          </a:p>
        </p:txBody>
      </p:sp>
      <p:sp>
        <p:nvSpPr>
          <p:cNvPr id="73" name="テキスト ボックス 11">
            <a:extLst>
              <a:ext uri="{FF2B5EF4-FFF2-40B4-BE49-F238E27FC236}">
                <a16:creationId xmlns:a16="http://schemas.microsoft.com/office/drawing/2014/main" id="{4A604FF7-F4EE-4B35-9676-6D7FED65DF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61284" y="5641843"/>
            <a:ext cx="41549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r" defTabSz="914295"/>
            <a:r>
              <a:rPr lang="en-US" altLang="ja-JP" b="1" dirty="0">
                <a:latin typeface="Times New Roman" panose="02020603050405020304" pitchFamily="18" charset="0"/>
                <a:cs typeface="Times New Roman" pitchFamily="18" charset="0"/>
              </a:rPr>
              <a:t>18</a:t>
            </a:r>
            <a:endParaRPr lang="ja-JP" altLang="en-US" b="1" dirty="0">
              <a:latin typeface="Times New Roman" panose="02020603050405020304" pitchFamily="18" charset="0"/>
              <a:cs typeface="Times New Roman" pitchFamily="18" charset="0"/>
            </a:endParaRPr>
          </a:p>
        </p:txBody>
      </p:sp>
      <p:sp>
        <p:nvSpPr>
          <p:cNvPr id="74" name="テキスト ボックス 11">
            <a:extLst>
              <a:ext uri="{FF2B5EF4-FFF2-40B4-BE49-F238E27FC236}">
                <a16:creationId xmlns:a16="http://schemas.microsoft.com/office/drawing/2014/main" id="{F150D12D-0FD3-488D-B8FE-D185CBF72C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87774" y="5641843"/>
            <a:ext cx="41549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defTabSz="914295"/>
            <a:r>
              <a:rPr lang="en-US" altLang="ja-JP" b="1" dirty="0">
                <a:latin typeface="Times New Roman" panose="02020603050405020304" pitchFamily="18" charset="0"/>
                <a:cs typeface="Times New Roman" pitchFamily="18" charset="0"/>
              </a:rPr>
              <a:t>24</a:t>
            </a:r>
            <a:endParaRPr lang="ja-JP" altLang="en-US" b="1" dirty="0">
              <a:latin typeface="Times New Roman" panose="02020603050405020304" pitchFamily="18" charset="0"/>
              <a:cs typeface="Times New Roman" pitchFamily="18" charset="0"/>
            </a:endParaRPr>
          </a:p>
        </p:txBody>
      </p:sp>
      <p:sp>
        <p:nvSpPr>
          <p:cNvPr id="75" name="テキスト ボックス 11">
            <a:extLst>
              <a:ext uri="{FF2B5EF4-FFF2-40B4-BE49-F238E27FC236}">
                <a16:creationId xmlns:a16="http://schemas.microsoft.com/office/drawing/2014/main" id="{9DFDB818-2A8E-4BE8-B956-A37F3BC0F7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09502" y="5641843"/>
            <a:ext cx="41549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r" defTabSz="914295"/>
            <a:r>
              <a:rPr lang="en-US" altLang="ja-JP" b="1" dirty="0">
                <a:latin typeface="Times New Roman" panose="02020603050405020304" pitchFamily="18" charset="0"/>
                <a:cs typeface="Times New Roman" pitchFamily="18" charset="0"/>
              </a:rPr>
              <a:t>30</a:t>
            </a:r>
            <a:endParaRPr lang="ja-JP" altLang="en-US" b="1" dirty="0">
              <a:latin typeface="Times New Roman" panose="02020603050405020304" pitchFamily="18" charset="0"/>
              <a:cs typeface="Times New Roman" pitchFamily="18" charset="0"/>
            </a:endParaRPr>
          </a:p>
        </p:txBody>
      </p:sp>
      <p:sp>
        <p:nvSpPr>
          <p:cNvPr id="76" name="テキスト ボックス 11">
            <a:extLst>
              <a:ext uri="{FF2B5EF4-FFF2-40B4-BE49-F238E27FC236}">
                <a16:creationId xmlns:a16="http://schemas.microsoft.com/office/drawing/2014/main" id="{19ABF547-E78B-414F-9817-3694A45E0B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15136" y="6249600"/>
            <a:ext cx="53091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r" defTabSz="914295"/>
            <a:r>
              <a:rPr lang="en-US" altLang="ja-JP" b="1" dirty="0">
                <a:latin typeface="Times New Roman" panose="02020603050405020304" pitchFamily="18" charset="0"/>
                <a:cs typeface="Times New Roman" pitchFamily="18" charset="0"/>
              </a:rPr>
              <a:t>174</a:t>
            </a:r>
            <a:endParaRPr lang="ja-JP" altLang="en-US" b="1" dirty="0">
              <a:latin typeface="Times New Roman" panose="02020603050405020304" pitchFamily="18" charset="0"/>
              <a:cs typeface="Times New Roman" pitchFamily="18" charset="0"/>
            </a:endParaRPr>
          </a:p>
        </p:txBody>
      </p:sp>
      <p:sp>
        <p:nvSpPr>
          <p:cNvPr id="77" name="テキスト ボックス 11">
            <a:extLst>
              <a:ext uri="{FF2B5EF4-FFF2-40B4-BE49-F238E27FC236}">
                <a16:creationId xmlns:a16="http://schemas.microsoft.com/office/drawing/2014/main" id="{86865C30-E78D-4A6C-86B8-DBC2115C10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05047" y="6249600"/>
            <a:ext cx="41549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defTabSz="914295"/>
            <a:r>
              <a:rPr lang="en-US" altLang="ja-JP" b="1" dirty="0">
                <a:latin typeface="Times New Roman" panose="02020603050405020304" pitchFamily="18" charset="0"/>
                <a:cs typeface="Times New Roman" pitchFamily="18" charset="0"/>
              </a:rPr>
              <a:t>86</a:t>
            </a:r>
            <a:endParaRPr lang="ja-JP" altLang="en-US" b="1" dirty="0">
              <a:latin typeface="Times New Roman" panose="02020603050405020304" pitchFamily="18" charset="0"/>
              <a:cs typeface="Times New Roman" pitchFamily="18" charset="0"/>
            </a:endParaRPr>
          </a:p>
        </p:txBody>
      </p:sp>
      <p:sp>
        <p:nvSpPr>
          <p:cNvPr id="78" name="テキスト ボックス 11">
            <a:extLst>
              <a:ext uri="{FF2B5EF4-FFF2-40B4-BE49-F238E27FC236}">
                <a16:creationId xmlns:a16="http://schemas.microsoft.com/office/drawing/2014/main" id="{78B51A49-1101-4339-863F-E228B7B45B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0031" y="6249600"/>
            <a:ext cx="41549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defTabSz="914295"/>
            <a:r>
              <a:rPr lang="en-US" altLang="ja-JP" b="1" dirty="0">
                <a:latin typeface="Times New Roman" panose="02020603050405020304" pitchFamily="18" charset="0"/>
                <a:cs typeface="Times New Roman" pitchFamily="18" charset="0"/>
              </a:rPr>
              <a:t>58</a:t>
            </a:r>
            <a:endParaRPr lang="ja-JP" altLang="en-US" b="1" dirty="0">
              <a:latin typeface="Times New Roman" panose="02020603050405020304" pitchFamily="18" charset="0"/>
              <a:cs typeface="Times New Roman" pitchFamily="18" charset="0"/>
            </a:endParaRPr>
          </a:p>
        </p:txBody>
      </p:sp>
      <p:sp>
        <p:nvSpPr>
          <p:cNvPr id="79" name="テキスト ボックス 11">
            <a:extLst>
              <a:ext uri="{FF2B5EF4-FFF2-40B4-BE49-F238E27FC236}">
                <a16:creationId xmlns:a16="http://schemas.microsoft.com/office/drawing/2014/main" id="{9244CA14-3243-4735-9737-A5EC9CD0CD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62790" y="6249600"/>
            <a:ext cx="41549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defTabSz="914295"/>
            <a:r>
              <a:rPr lang="en-US" altLang="ja-JP" b="1" dirty="0">
                <a:latin typeface="Times New Roman" panose="02020603050405020304" pitchFamily="18" charset="0"/>
                <a:cs typeface="Times New Roman" pitchFamily="18" charset="0"/>
              </a:rPr>
              <a:t>37</a:t>
            </a:r>
            <a:endParaRPr lang="ja-JP" altLang="en-US" b="1" dirty="0">
              <a:latin typeface="Times New Roman" panose="02020603050405020304" pitchFamily="18" charset="0"/>
              <a:cs typeface="Times New Roman" pitchFamily="18" charset="0"/>
            </a:endParaRPr>
          </a:p>
        </p:txBody>
      </p:sp>
      <p:sp>
        <p:nvSpPr>
          <p:cNvPr id="80" name="テキスト ボックス 11">
            <a:extLst>
              <a:ext uri="{FF2B5EF4-FFF2-40B4-BE49-F238E27FC236}">
                <a16:creationId xmlns:a16="http://schemas.microsoft.com/office/drawing/2014/main" id="{F26ABE16-EF7D-46F2-81B3-525B1F4FCB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94153" y="6249600"/>
            <a:ext cx="40273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defTabSz="914295"/>
            <a:r>
              <a:rPr lang="en-US" altLang="ja-JP" b="1" dirty="0">
                <a:latin typeface="Times New Roman" panose="02020603050405020304" pitchFamily="18" charset="0"/>
                <a:cs typeface="Times New Roman" pitchFamily="18" charset="0"/>
              </a:rPr>
              <a:t>11</a:t>
            </a:r>
            <a:endParaRPr lang="ja-JP" altLang="en-US" b="1" dirty="0">
              <a:latin typeface="Times New Roman" panose="02020603050405020304" pitchFamily="18" charset="0"/>
              <a:cs typeface="Times New Roman" pitchFamily="18" charset="0"/>
            </a:endParaRPr>
          </a:p>
        </p:txBody>
      </p:sp>
      <p:sp>
        <p:nvSpPr>
          <p:cNvPr id="81" name="テキスト ボックス 11">
            <a:extLst>
              <a:ext uri="{FF2B5EF4-FFF2-40B4-BE49-F238E27FC236}">
                <a16:creationId xmlns:a16="http://schemas.microsoft.com/office/drawing/2014/main" id="{09DFB686-7EF4-43EC-B768-B9CC108D75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67209" y="6249600"/>
            <a:ext cx="30008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r" defTabSz="914295"/>
            <a:r>
              <a:rPr lang="en-US" altLang="ja-JP" b="1" dirty="0">
                <a:latin typeface="Times New Roman" panose="02020603050405020304" pitchFamily="18" charset="0"/>
                <a:cs typeface="Times New Roman" pitchFamily="18" charset="0"/>
              </a:rPr>
              <a:t>0</a:t>
            </a:r>
            <a:endParaRPr lang="ja-JP" altLang="en-US" b="1" dirty="0">
              <a:latin typeface="Times New Roman" panose="02020603050405020304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89681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図 14">
            <a:extLst>
              <a:ext uri="{FF2B5EF4-FFF2-40B4-BE49-F238E27FC236}">
                <a16:creationId xmlns:a16="http://schemas.microsoft.com/office/drawing/2014/main" id="{CF07E18F-5A55-4098-91F4-44B702EC61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9600" y="565200"/>
            <a:ext cx="7844067" cy="5390550"/>
          </a:xfrm>
          <a:prstGeom prst="rect">
            <a:avLst/>
          </a:prstGeom>
        </p:spPr>
      </p:pic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B9CBA863-C08B-4E49-BCBC-F35C38529877}"/>
              </a:ext>
            </a:extLst>
          </p:cNvPr>
          <p:cNvSpPr txBox="1">
            <a:spLocks noChangeArrowheads="1"/>
          </p:cNvSpPr>
          <p:nvPr/>
        </p:nvSpPr>
        <p:spPr bwMode="auto">
          <a:xfrm rot="10800000">
            <a:off x="614137" y="1296028"/>
            <a:ext cx="525904" cy="4168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eaVert" lIns="108009" tIns="54004" rIns="108009" bIns="54004">
            <a:spAutoFit/>
          </a:bodyPr>
          <a:lstStyle/>
          <a:p>
            <a:pPr algn="ctr" defTabSz="914295"/>
            <a:r>
              <a:rPr lang="en-US" altLang="ja-JP" sz="2000" b="1" dirty="0">
                <a:latin typeface="Times New Roman" panose="02020603050405020304" pitchFamily="18" charset="0"/>
                <a:cs typeface="Times New Roman" pitchFamily="18" charset="0"/>
              </a:rPr>
              <a:t>Overall survival (%)</a:t>
            </a:r>
            <a:endParaRPr lang="ja-JP" altLang="en-US" sz="2000" b="1" dirty="0">
              <a:latin typeface="Times New Roman" panose="02020603050405020304" pitchFamily="18" charset="0"/>
              <a:cs typeface="Times New Roman" pitchFamily="18" charset="0"/>
            </a:endParaRPr>
          </a:p>
        </p:txBody>
      </p:sp>
      <p:sp>
        <p:nvSpPr>
          <p:cNvPr id="6" name="テキスト ボックス 11">
            <a:extLst>
              <a:ext uri="{FF2B5EF4-FFF2-40B4-BE49-F238E27FC236}">
                <a16:creationId xmlns:a16="http://schemas.microsoft.com/office/drawing/2014/main" id="{B8B9850A-7304-4067-B76F-322014C6AD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47286" y="5402186"/>
            <a:ext cx="30008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defTabSz="914295"/>
            <a:r>
              <a:rPr lang="en-US" altLang="ja-JP" b="1" dirty="0">
                <a:latin typeface="Times New Roman" panose="02020603050405020304" pitchFamily="18" charset="0"/>
                <a:cs typeface="Times New Roman" pitchFamily="18" charset="0"/>
              </a:rPr>
              <a:t>0</a:t>
            </a:r>
            <a:endParaRPr lang="ja-JP" altLang="en-US" b="1" dirty="0">
              <a:latin typeface="Times New Roman" panose="02020603050405020304" pitchFamily="18" charset="0"/>
              <a:cs typeface="Times New Roman" pitchFamily="18" charset="0"/>
            </a:endParaRPr>
          </a:p>
        </p:txBody>
      </p:sp>
      <p:sp>
        <p:nvSpPr>
          <p:cNvPr id="7" name="テキスト ボックス 10">
            <a:extLst>
              <a:ext uri="{FF2B5EF4-FFF2-40B4-BE49-F238E27FC236}">
                <a16:creationId xmlns:a16="http://schemas.microsoft.com/office/drawing/2014/main" id="{9AEF39BB-C33B-40FE-A282-2008D6D89B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31870" y="4429069"/>
            <a:ext cx="41549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r" defTabSz="914295"/>
            <a:r>
              <a:rPr lang="en-US" altLang="ja-JP" b="1" dirty="0">
                <a:latin typeface="Times New Roman" panose="02020603050405020304" pitchFamily="18" charset="0"/>
                <a:cs typeface="Times New Roman" pitchFamily="18" charset="0"/>
              </a:rPr>
              <a:t>20</a:t>
            </a:r>
            <a:endParaRPr lang="ja-JP" altLang="en-US" b="1" dirty="0">
              <a:latin typeface="Times New Roman" panose="02020603050405020304" pitchFamily="18" charset="0"/>
              <a:cs typeface="Times New Roman" pitchFamily="18" charset="0"/>
            </a:endParaRPr>
          </a:p>
        </p:txBody>
      </p:sp>
      <p:sp>
        <p:nvSpPr>
          <p:cNvPr id="8" name="テキスト ボックス 9">
            <a:extLst>
              <a:ext uri="{FF2B5EF4-FFF2-40B4-BE49-F238E27FC236}">
                <a16:creationId xmlns:a16="http://schemas.microsoft.com/office/drawing/2014/main" id="{7D60E36F-5BAB-46A6-BA16-2484E97AA6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31870" y="3473754"/>
            <a:ext cx="41549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r" defTabSz="914295"/>
            <a:r>
              <a:rPr lang="en-US" altLang="ja-JP" b="1" dirty="0">
                <a:latin typeface="Times New Roman" panose="02020603050405020304" pitchFamily="18" charset="0"/>
                <a:cs typeface="Times New Roman" pitchFamily="18" charset="0"/>
              </a:rPr>
              <a:t>40</a:t>
            </a:r>
            <a:endParaRPr lang="ja-JP" altLang="en-US" b="1" dirty="0">
              <a:latin typeface="Times New Roman" panose="02020603050405020304" pitchFamily="18" charset="0"/>
              <a:cs typeface="Times New Roman" pitchFamily="18" charset="0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D6F1FC3C-9917-46EC-A9BB-A65D3FA3E0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31870" y="2511389"/>
            <a:ext cx="41549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r" defTabSz="914295"/>
            <a:r>
              <a:rPr lang="en-US" altLang="ja-JP" b="1" dirty="0">
                <a:latin typeface="Times New Roman" panose="02020603050405020304" pitchFamily="18" charset="0"/>
                <a:cs typeface="Times New Roman" pitchFamily="18" charset="0"/>
              </a:rPr>
              <a:t>60</a:t>
            </a:r>
            <a:endParaRPr lang="ja-JP" altLang="en-US" b="1" dirty="0">
              <a:latin typeface="Times New Roman" panose="02020603050405020304" pitchFamily="18" charset="0"/>
              <a:cs typeface="Times New Roman" pitchFamily="18" charset="0"/>
            </a:endParaRPr>
          </a:p>
        </p:txBody>
      </p:sp>
      <p:sp>
        <p:nvSpPr>
          <p:cNvPr id="10" name="テキスト ボックス 7">
            <a:extLst>
              <a:ext uri="{FF2B5EF4-FFF2-40B4-BE49-F238E27FC236}">
                <a16:creationId xmlns:a16="http://schemas.microsoft.com/office/drawing/2014/main" id="{BB45873B-8FAB-46E6-9F59-B8E4D4CDDC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07368" y="1541479"/>
            <a:ext cx="540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r" defTabSz="914295"/>
            <a:r>
              <a:rPr lang="en-US" altLang="ja-JP" b="1" dirty="0">
                <a:latin typeface="Times New Roman" panose="02020603050405020304" pitchFamily="18" charset="0"/>
                <a:cs typeface="Times New Roman" pitchFamily="18" charset="0"/>
              </a:rPr>
              <a:t>80</a:t>
            </a:r>
            <a:endParaRPr lang="ja-JP" altLang="en-US" b="1" dirty="0">
              <a:latin typeface="Times New Roman" panose="02020603050405020304" pitchFamily="18" charset="0"/>
              <a:cs typeface="Times New Roman" pitchFamily="18" charset="0"/>
            </a:endParaRPr>
          </a:p>
        </p:txBody>
      </p:sp>
      <p:sp>
        <p:nvSpPr>
          <p:cNvPr id="11" name="テキスト ボックス 6">
            <a:extLst>
              <a:ext uri="{FF2B5EF4-FFF2-40B4-BE49-F238E27FC236}">
                <a16:creationId xmlns:a16="http://schemas.microsoft.com/office/drawing/2014/main" id="{7F9CDD3F-2CA5-4E60-BABA-B1E24B4962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07368" y="586337"/>
            <a:ext cx="540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r" defTabSz="914295"/>
            <a:r>
              <a:rPr lang="en-US" altLang="ja-JP" b="1" dirty="0">
                <a:latin typeface="Times New Roman" panose="02020603050405020304" pitchFamily="18" charset="0"/>
                <a:cs typeface="Times New Roman" pitchFamily="18" charset="0"/>
              </a:rPr>
              <a:t>100</a:t>
            </a:r>
            <a:endParaRPr lang="ja-JP" altLang="en-US" b="1" dirty="0">
              <a:latin typeface="Times New Roman" panose="02020603050405020304" pitchFamily="18" charset="0"/>
              <a:cs typeface="Times New Roman" pitchFamily="18" charset="0"/>
            </a:endParaRPr>
          </a:p>
        </p:txBody>
      </p:sp>
      <p:sp>
        <p:nvSpPr>
          <p:cNvPr id="12" name="テキスト ボックス 4">
            <a:extLst>
              <a:ext uri="{FF2B5EF4-FFF2-40B4-BE49-F238E27FC236}">
                <a16:creationId xmlns:a16="http://schemas.microsoft.com/office/drawing/2014/main" id="{C5B6DD77-B116-4FA1-B34B-9CA617B1E2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12650" y="5892483"/>
            <a:ext cx="2422702" cy="4168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08009" tIns="54004" rIns="108009" bIns="54004">
            <a:spAutoFit/>
          </a:bodyPr>
          <a:lstStyle/>
          <a:p>
            <a:pPr algn="ctr" defTabSz="914295"/>
            <a:r>
              <a:rPr lang="en-US" altLang="ja-JP" sz="2000" b="1" dirty="0">
                <a:latin typeface="Times New Roman" panose="02020603050405020304" pitchFamily="18" charset="0"/>
                <a:cs typeface="Times New Roman" pitchFamily="18" charset="0"/>
              </a:rPr>
              <a:t>Time (months)</a:t>
            </a:r>
            <a:endParaRPr lang="ja-JP" altLang="en-US" sz="2000" b="1" dirty="0">
              <a:latin typeface="Times New Roman" panose="02020603050405020304" pitchFamily="18" charset="0"/>
              <a:cs typeface="Times New Roman" pitchFamily="18" charset="0"/>
            </a:endParaRP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8C6561A0-8C40-4E87-9E32-15A42D74DE3C}"/>
              </a:ext>
            </a:extLst>
          </p:cNvPr>
          <p:cNvSpPr txBox="1"/>
          <p:nvPr/>
        </p:nvSpPr>
        <p:spPr>
          <a:xfrm>
            <a:off x="90832" y="24578"/>
            <a:ext cx="660148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eFigure</a:t>
            </a:r>
            <a:r>
              <a:rPr kumimoji="1" lang="en-US" altLang="ja-JP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</a:t>
            </a:r>
            <a:r>
              <a:rPr lang="en-US" altLang="ja-JP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kumimoji="1" lang="en-US" altLang="ja-JP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Overall survival (OS) </a:t>
            </a:r>
            <a:r>
              <a:rPr lang="en-US" altLang="ja-JP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</a:t>
            </a:r>
            <a:r>
              <a:rPr kumimoji="1" lang="en-US" altLang="ja-JP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all patients who received pembrolizumab</a:t>
            </a:r>
            <a:endParaRPr kumimoji="1" lang="ja-JP" alt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4F03A7F5-A18C-457B-BCD9-64AD51A5FE48}"/>
              </a:ext>
            </a:extLst>
          </p:cNvPr>
          <p:cNvSpPr txBox="1"/>
          <p:nvPr/>
        </p:nvSpPr>
        <p:spPr>
          <a:xfrm>
            <a:off x="267962" y="5997244"/>
            <a:ext cx="17144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defTabSz="914295"/>
            <a:r>
              <a:rPr lang="en-US" altLang="ja-JP" sz="1600" b="1" dirty="0">
                <a:latin typeface="Times New Roman" panose="02020603050405020304" pitchFamily="18" charset="0"/>
                <a:cs typeface="Times New Roman" pitchFamily="18" charset="0"/>
              </a:rPr>
              <a:t>Number at risk</a:t>
            </a:r>
            <a:endParaRPr lang="ja-JP" altLang="en-US" sz="1600" b="1" dirty="0">
              <a:latin typeface="Times New Roman" panose="02020603050405020304" pitchFamily="18" charset="0"/>
              <a:cs typeface="Times New Roman" pitchFamily="18" charset="0"/>
            </a:endParaRPr>
          </a:p>
        </p:txBody>
      </p:sp>
      <p:sp>
        <p:nvSpPr>
          <p:cNvPr id="70" name="テキスト ボックス 11">
            <a:extLst>
              <a:ext uri="{FF2B5EF4-FFF2-40B4-BE49-F238E27FC236}">
                <a16:creationId xmlns:a16="http://schemas.microsoft.com/office/drawing/2014/main" id="{1E698705-02F3-496F-B071-DC2D8D2BCB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30553" y="5641843"/>
            <a:ext cx="30008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defTabSz="914295"/>
            <a:r>
              <a:rPr lang="en-US" altLang="ja-JP" b="1" dirty="0">
                <a:latin typeface="Times New Roman" panose="02020603050405020304" pitchFamily="18" charset="0"/>
                <a:cs typeface="Times New Roman" pitchFamily="18" charset="0"/>
              </a:rPr>
              <a:t>0</a:t>
            </a:r>
            <a:endParaRPr lang="ja-JP" altLang="en-US" b="1" dirty="0">
              <a:latin typeface="Times New Roman" panose="02020603050405020304" pitchFamily="18" charset="0"/>
              <a:cs typeface="Times New Roman" pitchFamily="18" charset="0"/>
            </a:endParaRPr>
          </a:p>
        </p:txBody>
      </p:sp>
      <p:sp>
        <p:nvSpPr>
          <p:cNvPr id="71" name="テキスト ボックス 11">
            <a:extLst>
              <a:ext uri="{FF2B5EF4-FFF2-40B4-BE49-F238E27FC236}">
                <a16:creationId xmlns:a16="http://schemas.microsoft.com/office/drawing/2014/main" id="{2CD911EB-E228-4FDD-ADDF-18E0D0D6F1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58021" y="5641843"/>
            <a:ext cx="30008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defTabSz="914295"/>
            <a:r>
              <a:rPr lang="en-US" altLang="ja-JP" b="1" dirty="0">
                <a:latin typeface="Times New Roman" panose="02020603050405020304" pitchFamily="18" charset="0"/>
                <a:cs typeface="Times New Roman" pitchFamily="18" charset="0"/>
              </a:rPr>
              <a:t>6</a:t>
            </a:r>
            <a:endParaRPr lang="ja-JP" altLang="en-US" b="1" dirty="0">
              <a:latin typeface="Times New Roman" panose="02020603050405020304" pitchFamily="18" charset="0"/>
              <a:cs typeface="Times New Roman" pitchFamily="18" charset="0"/>
            </a:endParaRPr>
          </a:p>
        </p:txBody>
      </p:sp>
      <p:sp>
        <p:nvSpPr>
          <p:cNvPr id="72" name="テキスト ボックス 11">
            <a:extLst>
              <a:ext uri="{FF2B5EF4-FFF2-40B4-BE49-F238E27FC236}">
                <a16:creationId xmlns:a16="http://schemas.microsoft.com/office/drawing/2014/main" id="{7D57168A-41F8-484B-8CE0-589CBA1603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0032" y="5641843"/>
            <a:ext cx="41549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defTabSz="914295"/>
            <a:r>
              <a:rPr lang="en-US" altLang="ja-JP" b="1" dirty="0">
                <a:latin typeface="Times New Roman" panose="02020603050405020304" pitchFamily="18" charset="0"/>
                <a:cs typeface="Times New Roman" pitchFamily="18" charset="0"/>
              </a:rPr>
              <a:t>12</a:t>
            </a:r>
            <a:endParaRPr lang="ja-JP" altLang="en-US" b="1" dirty="0">
              <a:latin typeface="Times New Roman" panose="02020603050405020304" pitchFamily="18" charset="0"/>
              <a:cs typeface="Times New Roman" pitchFamily="18" charset="0"/>
            </a:endParaRPr>
          </a:p>
        </p:txBody>
      </p:sp>
      <p:sp>
        <p:nvSpPr>
          <p:cNvPr id="73" name="テキスト ボックス 11">
            <a:extLst>
              <a:ext uri="{FF2B5EF4-FFF2-40B4-BE49-F238E27FC236}">
                <a16:creationId xmlns:a16="http://schemas.microsoft.com/office/drawing/2014/main" id="{4A604FF7-F4EE-4B35-9676-6D7FED65DF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61284" y="5641843"/>
            <a:ext cx="41549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defTabSz="914295"/>
            <a:r>
              <a:rPr lang="en-US" altLang="ja-JP" b="1" dirty="0">
                <a:latin typeface="Times New Roman" panose="02020603050405020304" pitchFamily="18" charset="0"/>
                <a:cs typeface="Times New Roman" pitchFamily="18" charset="0"/>
              </a:rPr>
              <a:t>18</a:t>
            </a:r>
            <a:endParaRPr lang="ja-JP" altLang="en-US" b="1" dirty="0">
              <a:latin typeface="Times New Roman" panose="02020603050405020304" pitchFamily="18" charset="0"/>
              <a:cs typeface="Times New Roman" pitchFamily="18" charset="0"/>
            </a:endParaRPr>
          </a:p>
        </p:txBody>
      </p:sp>
      <p:sp>
        <p:nvSpPr>
          <p:cNvPr id="74" name="テキスト ボックス 11">
            <a:extLst>
              <a:ext uri="{FF2B5EF4-FFF2-40B4-BE49-F238E27FC236}">
                <a16:creationId xmlns:a16="http://schemas.microsoft.com/office/drawing/2014/main" id="{F150D12D-0FD3-488D-B8FE-D185CBF72C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87774" y="5641843"/>
            <a:ext cx="41549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defTabSz="914295"/>
            <a:r>
              <a:rPr lang="en-US" altLang="ja-JP" b="1" dirty="0">
                <a:latin typeface="Times New Roman" panose="02020603050405020304" pitchFamily="18" charset="0"/>
                <a:cs typeface="Times New Roman" pitchFamily="18" charset="0"/>
              </a:rPr>
              <a:t>24</a:t>
            </a:r>
            <a:endParaRPr lang="ja-JP" altLang="en-US" b="1" dirty="0">
              <a:latin typeface="Times New Roman" panose="02020603050405020304" pitchFamily="18" charset="0"/>
              <a:cs typeface="Times New Roman" pitchFamily="18" charset="0"/>
            </a:endParaRPr>
          </a:p>
        </p:txBody>
      </p:sp>
      <p:sp>
        <p:nvSpPr>
          <p:cNvPr id="75" name="テキスト ボックス 11">
            <a:extLst>
              <a:ext uri="{FF2B5EF4-FFF2-40B4-BE49-F238E27FC236}">
                <a16:creationId xmlns:a16="http://schemas.microsoft.com/office/drawing/2014/main" id="{9DFDB818-2A8E-4BE8-B956-A37F3BC0F7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09502" y="5641843"/>
            <a:ext cx="41549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defTabSz="914295"/>
            <a:r>
              <a:rPr lang="en-US" altLang="ja-JP" b="1" dirty="0">
                <a:latin typeface="Times New Roman" panose="02020603050405020304" pitchFamily="18" charset="0"/>
                <a:cs typeface="Times New Roman" pitchFamily="18" charset="0"/>
              </a:rPr>
              <a:t>30</a:t>
            </a:r>
            <a:endParaRPr lang="ja-JP" altLang="en-US" b="1" dirty="0">
              <a:latin typeface="Times New Roman" panose="02020603050405020304" pitchFamily="18" charset="0"/>
              <a:cs typeface="Times New Roman" pitchFamily="18" charset="0"/>
            </a:endParaRPr>
          </a:p>
        </p:txBody>
      </p:sp>
      <p:sp>
        <p:nvSpPr>
          <p:cNvPr id="76" name="テキスト ボックス 11">
            <a:extLst>
              <a:ext uri="{FF2B5EF4-FFF2-40B4-BE49-F238E27FC236}">
                <a16:creationId xmlns:a16="http://schemas.microsoft.com/office/drawing/2014/main" id="{19ABF547-E78B-414F-9817-3694A45E0B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15136" y="6249600"/>
            <a:ext cx="53091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defTabSz="914295"/>
            <a:r>
              <a:rPr lang="en-US" altLang="ja-JP" b="1" dirty="0">
                <a:latin typeface="Times New Roman" panose="02020603050405020304" pitchFamily="18" charset="0"/>
                <a:cs typeface="Times New Roman" pitchFamily="18" charset="0"/>
              </a:rPr>
              <a:t>174</a:t>
            </a:r>
            <a:endParaRPr lang="ja-JP" altLang="en-US" b="1" dirty="0">
              <a:latin typeface="Times New Roman" panose="02020603050405020304" pitchFamily="18" charset="0"/>
              <a:cs typeface="Times New Roman" pitchFamily="18" charset="0"/>
            </a:endParaRPr>
          </a:p>
        </p:txBody>
      </p:sp>
      <p:sp>
        <p:nvSpPr>
          <p:cNvPr id="77" name="テキスト ボックス 11">
            <a:extLst>
              <a:ext uri="{FF2B5EF4-FFF2-40B4-BE49-F238E27FC236}">
                <a16:creationId xmlns:a16="http://schemas.microsoft.com/office/drawing/2014/main" id="{86865C30-E78D-4A6C-86B8-DBC2115C10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39003" y="6249600"/>
            <a:ext cx="53091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defTabSz="914295"/>
            <a:r>
              <a:rPr lang="en-US" altLang="ja-JP" b="1" dirty="0">
                <a:latin typeface="Times New Roman" panose="02020603050405020304" pitchFamily="18" charset="0"/>
                <a:cs typeface="Times New Roman" pitchFamily="18" charset="0"/>
              </a:rPr>
              <a:t>145</a:t>
            </a:r>
            <a:endParaRPr lang="ja-JP" altLang="en-US" b="1" dirty="0">
              <a:latin typeface="Times New Roman" panose="02020603050405020304" pitchFamily="18" charset="0"/>
              <a:cs typeface="Times New Roman" pitchFamily="18" charset="0"/>
            </a:endParaRPr>
          </a:p>
        </p:txBody>
      </p:sp>
      <p:sp>
        <p:nvSpPr>
          <p:cNvPr id="78" name="テキスト ボックス 11">
            <a:extLst>
              <a:ext uri="{FF2B5EF4-FFF2-40B4-BE49-F238E27FC236}">
                <a16:creationId xmlns:a16="http://schemas.microsoft.com/office/drawing/2014/main" id="{78B51A49-1101-4339-863F-E228B7B45B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72323" y="6249600"/>
            <a:ext cx="53091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defTabSz="914295"/>
            <a:r>
              <a:rPr lang="en-US" altLang="ja-JP" b="1" dirty="0">
                <a:latin typeface="Times New Roman" panose="02020603050405020304" pitchFamily="18" charset="0"/>
                <a:cs typeface="Times New Roman" pitchFamily="18" charset="0"/>
              </a:rPr>
              <a:t>121</a:t>
            </a:r>
            <a:endParaRPr lang="ja-JP" altLang="en-US" b="1" dirty="0">
              <a:latin typeface="Times New Roman" panose="02020603050405020304" pitchFamily="18" charset="0"/>
              <a:cs typeface="Times New Roman" pitchFamily="18" charset="0"/>
            </a:endParaRPr>
          </a:p>
        </p:txBody>
      </p:sp>
      <p:sp>
        <p:nvSpPr>
          <p:cNvPr id="79" name="テキスト ボックス 11">
            <a:extLst>
              <a:ext uri="{FF2B5EF4-FFF2-40B4-BE49-F238E27FC236}">
                <a16:creationId xmlns:a16="http://schemas.microsoft.com/office/drawing/2014/main" id="{9244CA14-3243-4735-9737-A5EC9CD0CD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61283" y="6249600"/>
            <a:ext cx="41549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defTabSz="914295"/>
            <a:r>
              <a:rPr lang="en-US" altLang="ja-JP" b="1" dirty="0">
                <a:latin typeface="Times New Roman" panose="02020603050405020304" pitchFamily="18" charset="0"/>
                <a:cs typeface="Times New Roman" pitchFamily="18" charset="0"/>
              </a:rPr>
              <a:t>80</a:t>
            </a:r>
            <a:endParaRPr lang="ja-JP" altLang="en-US" b="1" dirty="0">
              <a:latin typeface="Times New Roman" panose="02020603050405020304" pitchFamily="18" charset="0"/>
              <a:cs typeface="Times New Roman" pitchFamily="18" charset="0"/>
            </a:endParaRPr>
          </a:p>
        </p:txBody>
      </p:sp>
      <p:sp>
        <p:nvSpPr>
          <p:cNvPr id="80" name="テキスト ボックス 11">
            <a:extLst>
              <a:ext uri="{FF2B5EF4-FFF2-40B4-BE49-F238E27FC236}">
                <a16:creationId xmlns:a16="http://schemas.microsoft.com/office/drawing/2014/main" id="{F26ABE16-EF7D-46F2-81B3-525B1F4FCB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87773" y="6249600"/>
            <a:ext cx="41549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defTabSz="914295"/>
            <a:r>
              <a:rPr lang="en-US" altLang="ja-JP" b="1" dirty="0">
                <a:latin typeface="Times New Roman" panose="02020603050405020304" pitchFamily="18" charset="0"/>
                <a:cs typeface="Times New Roman" pitchFamily="18" charset="0"/>
              </a:rPr>
              <a:t>31</a:t>
            </a:r>
            <a:endParaRPr lang="ja-JP" altLang="en-US" b="1" dirty="0">
              <a:latin typeface="Times New Roman" panose="02020603050405020304" pitchFamily="18" charset="0"/>
              <a:cs typeface="Times New Roman" pitchFamily="18" charset="0"/>
            </a:endParaRPr>
          </a:p>
        </p:txBody>
      </p:sp>
      <p:sp>
        <p:nvSpPr>
          <p:cNvPr id="81" name="テキスト ボックス 11">
            <a:extLst>
              <a:ext uri="{FF2B5EF4-FFF2-40B4-BE49-F238E27FC236}">
                <a16:creationId xmlns:a16="http://schemas.microsoft.com/office/drawing/2014/main" id="{09DFB686-7EF4-43EC-B768-B9CC108D75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67209" y="6249600"/>
            <a:ext cx="30008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defTabSz="914295"/>
            <a:r>
              <a:rPr lang="en-US" altLang="ja-JP" b="1" dirty="0">
                <a:latin typeface="Times New Roman" panose="02020603050405020304" pitchFamily="18" charset="0"/>
                <a:cs typeface="Times New Roman" pitchFamily="18" charset="0"/>
              </a:rPr>
              <a:t>0</a:t>
            </a:r>
            <a:endParaRPr lang="ja-JP" altLang="en-US" b="1" dirty="0">
              <a:latin typeface="Times New Roman" panose="02020603050405020304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36801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F534E312-0A1D-4129-A5C7-1678E0DD1E4F}"/>
              </a:ext>
            </a:extLst>
          </p:cNvPr>
          <p:cNvSpPr txBox="1"/>
          <p:nvPr/>
        </p:nvSpPr>
        <p:spPr>
          <a:xfrm>
            <a:off x="1535832" y="695336"/>
            <a:ext cx="6072335" cy="1077218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 defTabSz="1080057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1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Patients with stage</a:t>
            </a:r>
            <a:r>
              <a:rPr lang="ja-JP" altLang="en-US" sz="1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ja-JP" sz="1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IIIB or IV NSCLC with PD-L1 TPS of ≥50%</a:t>
            </a:r>
          </a:p>
          <a:p>
            <a:pPr algn="ctr" defTabSz="1080057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1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who received first-line pembrolizumab</a:t>
            </a:r>
            <a:br>
              <a:rPr lang="en-US" altLang="ja-JP" sz="1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ja-JP" sz="1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between February 2017 and August 2018</a:t>
            </a:r>
          </a:p>
          <a:p>
            <a:pPr algn="ctr" defTabSz="1080057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1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(n=174)</a:t>
            </a:r>
            <a:endParaRPr lang="ja-JP" altLang="en-US" sz="16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0443CFED-70A6-4E62-AB1C-B96CBB848369}"/>
              </a:ext>
            </a:extLst>
          </p:cNvPr>
          <p:cNvSpPr txBox="1"/>
          <p:nvPr/>
        </p:nvSpPr>
        <p:spPr>
          <a:xfrm>
            <a:off x="5181987" y="2166285"/>
            <a:ext cx="3866763" cy="584775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 defTabSz="1080057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1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Patients who did not experience response (n=86)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1ECE337E-9907-4092-87F7-A2799A20FDDA}"/>
              </a:ext>
            </a:extLst>
          </p:cNvPr>
          <p:cNvSpPr txBox="1"/>
          <p:nvPr/>
        </p:nvSpPr>
        <p:spPr>
          <a:xfrm>
            <a:off x="2719824" y="3136612"/>
            <a:ext cx="3704349" cy="584775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 defTabSz="1080057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1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Patients who experienced  response </a:t>
            </a:r>
          </a:p>
          <a:p>
            <a:pPr algn="ctr" defTabSz="1080057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1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(n=88)</a:t>
            </a:r>
            <a:endParaRPr lang="ja-JP" altLang="en-US" sz="16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066262BB-2C63-4AD5-B8E2-6B69D3598A7C}"/>
              </a:ext>
            </a:extLst>
          </p:cNvPr>
          <p:cNvSpPr txBox="1"/>
          <p:nvPr/>
        </p:nvSpPr>
        <p:spPr>
          <a:xfrm>
            <a:off x="417684" y="4870172"/>
            <a:ext cx="4024776" cy="1077218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defTabSz="1080057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1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49 had progression or death until July 2019</a:t>
            </a:r>
          </a:p>
          <a:p>
            <a:pPr defTabSz="1080057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1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46 developed AR</a:t>
            </a:r>
          </a:p>
          <a:p>
            <a:pPr defTabSz="1080057">
              <a:defRPr/>
            </a:pPr>
            <a:r>
              <a:rPr lang="en-US" altLang="ja-JP" sz="1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2 died without tumor regrowth</a:t>
            </a:r>
          </a:p>
          <a:p>
            <a:pPr defTabSz="1080057">
              <a:defRPr/>
            </a:pPr>
            <a:r>
              <a:rPr lang="en-US" altLang="ja-JP" sz="1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1 lost to follow-off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1A1C7EF6-B601-4CD1-8A96-0C485D842972}"/>
              </a:ext>
            </a:extLst>
          </p:cNvPr>
          <p:cNvSpPr txBox="1"/>
          <p:nvPr/>
        </p:nvSpPr>
        <p:spPr>
          <a:xfrm>
            <a:off x="4571998" y="4870172"/>
            <a:ext cx="3788169" cy="338554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defTabSz="1080057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1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39 had sustained response until July 2019</a:t>
            </a:r>
          </a:p>
        </p:txBody>
      </p:sp>
      <p:cxnSp>
        <p:nvCxnSpPr>
          <p:cNvPr id="3" name="直線矢印コネクタ 2">
            <a:extLst>
              <a:ext uri="{FF2B5EF4-FFF2-40B4-BE49-F238E27FC236}">
                <a16:creationId xmlns:a16="http://schemas.microsoft.com/office/drawing/2014/main" id="{3E3F149F-B310-4F4B-9D49-3594DF5546C1}"/>
              </a:ext>
            </a:extLst>
          </p:cNvPr>
          <p:cNvCxnSpPr>
            <a:stCxn id="5" idx="2"/>
            <a:endCxn id="9" idx="0"/>
          </p:cNvCxnSpPr>
          <p:nvPr/>
        </p:nvCxnSpPr>
        <p:spPr>
          <a:xfrm flipH="1">
            <a:off x="4571999" y="1772554"/>
            <a:ext cx="1" cy="1364058"/>
          </a:xfrm>
          <a:prstGeom prst="straightConnector1">
            <a:avLst/>
          </a:prstGeom>
          <a:ln w="19050"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直線矢印コネクタ 17">
            <a:extLst>
              <a:ext uri="{FF2B5EF4-FFF2-40B4-BE49-F238E27FC236}">
                <a16:creationId xmlns:a16="http://schemas.microsoft.com/office/drawing/2014/main" id="{61FC0B45-3221-4470-B8BC-C7164BC6FDB5}"/>
              </a:ext>
            </a:extLst>
          </p:cNvPr>
          <p:cNvCxnSpPr>
            <a:cxnSpLocks/>
          </p:cNvCxnSpPr>
          <p:nvPr/>
        </p:nvCxnSpPr>
        <p:spPr>
          <a:xfrm flipV="1">
            <a:off x="4571998" y="2454583"/>
            <a:ext cx="609989" cy="4090"/>
          </a:xfrm>
          <a:prstGeom prst="straightConnector1">
            <a:avLst/>
          </a:prstGeom>
          <a:ln w="19050"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" name="コネクタ: カギ線 5">
            <a:extLst>
              <a:ext uri="{FF2B5EF4-FFF2-40B4-BE49-F238E27FC236}">
                <a16:creationId xmlns:a16="http://schemas.microsoft.com/office/drawing/2014/main" id="{B4C79058-2082-43C0-B02D-FD4042E43778}"/>
              </a:ext>
            </a:extLst>
          </p:cNvPr>
          <p:cNvCxnSpPr>
            <a:cxnSpLocks/>
            <a:stCxn id="9" idx="2"/>
            <a:endCxn id="17" idx="0"/>
          </p:cNvCxnSpPr>
          <p:nvPr/>
        </p:nvCxnSpPr>
        <p:spPr>
          <a:xfrm rot="16200000" flipH="1">
            <a:off x="4944649" y="3348737"/>
            <a:ext cx="1148785" cy="1894084"/>
          </a:xfrm>
          <a:prstGeom prst="bentConnector3">
            <a:avLst>
              <a:gd name="adj1" fmla="val 50000"/>
            </a:avLst>
          </a:prstGeom>
          <a:ln w="19050"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コネクタ: カギ線 15">
            <a:extLst>
              <a:ext uri="{FF2B5EF4-FFF2-40B4-BE49-F238E27FC236}">
                <a16:creationId xmlns:a16="http://schemas.microsoft.com/office/drawing/2014/main" id="{4B5F6CC7-85DB-4FC9-96AE-04FD124306C9}"/>
              </a:ext>
            </a:extLst>
          </p:cNvPr>
          <p:cNvCxnSpPr>
            <a:cxnSpLocks/>
            <a:stCxn id="9" idx="2"/>
            <a:endCxn id="15" idx="0"/>
          </p:cNvCxnSpPr>
          <p:nvPr/>
        </p:nvCxnSpPr>
        <p:spPr>
          <a:xfrm rot="5400000">
            <a:off x="2926644" y="3224816"/>
            <a:ext cx="1148785" cy="2141927"/>
          </a:xfrm>
          <a:prstGeom prst="bentConnector3">
            <a:avLst>
              <a:gd name="adj1" fmla="val 50000"/>
            </a:avLst>
          </a:prstGeom>
          <a:ln w="19050"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FBFE2684-2338-4E0B-86A3-D5DEEE1E7839}"/>
              </a:ext>
            </a:extLst>
          </p:cNvPr>
          <p:cNvSpPr txBox="1"/>
          <p:nvPr/>
        </p:nvSpPr>
        <p:spPr>
          <a:xfrm>
            <a:off x="90832" y="24578"/>
            <a:ext cx="374493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eFigure</a:t>
            </a:r>
            <a:r>
              <a:rPr lang="ja-JP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ja-JP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2: Flow chart of the study patients</a:t>
            </a:r>
            <a:endParaRPr lang="ja-JP" alt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013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455198E9-9B26-4904-A29A-51AFE5FA6A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9200" y="597600"/>
            <a:ext cx="7820978" cy="5340668"/>
          </a:xfrm>
          <a:prstGeom prst="rect">
            <a:avLst/>
          </a:prstGeom>
        </p:spPr>
      </p:pic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B9CBA863-C08B-4E49-BCBC-F35C38529877}"/>
              </a:ext>
            </a:extLst>
          </p:cNvPr>
          <p:cNvSpPr txBox="1">
            <a:spLocks noChangeArrowheads="1"/>
          </p:cNvSpPr>
          <p:nvPr/>
        </p:nvSpPr>
        <p:spPr bwMode="auto">
          <a:xfrm rot="10800000">
            <a:off x="614137" y="1296028"/>
            <a:ext cx="525904" cy="4168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eaVert" lIns="108009" tIns="54004" rIns="108009" bIns="54004">
            <a:spAutoFit/>
          </a:bodyPr>
          <a:lstStyle/>
          <a:p>
            <a:pPr algn="ctr" defTabSz="914295"/>
            <a:r>
              <a:rPr lang="en-US" altLang="ja-JP" sz="2000" b="1" dirty="0">
                <a:latin typeface="Times New Roman" panose="02020603050405020304" pitchFamily="18" charset="0"/>
                <a:cs typeface="Times New Roman" pitchFamily="18" charset="0"/>
              </a:rPr>
              <a:t>Progression-free survival (%)</a:t>
            </a:r>
            <a:endParaRPr lang="ja-JP" altLang="en-US" sz="2000" b="1" dirty="0">
              <a:latin typeface="Times New Roman" panose="02020603050405020304" pitchFamily="18" charset="0"/>
              <a:cs typeface="Times New Roman" pitchFamily="18" charset="0"/>
            </a:endParaRPr>
          </a:p>
        </p:txBody>
      </p:sp>
      <p:sp>
        <p:nvSpPr>
          <p:cNvPr id="6" name="テキスト ボックス 11">
            <a:extLst>
              <a:ext uri="{FF2B5EF4-FFF2-40B4-BE49-F238E27FC236}">
                <a16:creationId xmlns:a16="http://schemas.microsoft.com/office/drawing/2014/main" id="{B8B9850A-7304-4067-B76F-322014C6AD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47286" y="5402186"/>
            <a:ext cx="30008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r" defTabSz="914295"/>
            <a:r>
              <a:rPr lang="en-US" altLang="ja-JP" b="1" dirty="0">
                <a:latin typeface="Times New Roman" panose="02020603050405020304" pitchFamily="18" charset="0"/>
                <a:cs typeface="Times New Roman" pitchFamily="18" charset="0"/>
              </a:rPr>
              <a:t>0</a:t>
            </a:r>
            <a:endParaRPr lang="ja-JP" altLang="en-US" b="1" dirty="0">
              <a:latin typeface="Times New Roman" panose="02020603050405020304" pitchFamily="18" charset="0"/>
              <a:cs typeface="Times New Roman" pitchFamily="18" charset="0"/>
            </a:endParaRPr>
          </a:p>
        </p:txBody>
      </p:sp>
      <p:sp>
        <p:nvSpPr>
          <p:cNvPr id="7" name="テキスト ボックス 10">
            <a:extLst>
              <a:ext uri="{FF2B5EF4-FFF2-40B4-BE49-F238E27FC236}">
                <a16:creationId xmlns:a16="http://schemas.microsoft.com/office/drawing/2014/main" id="{9AEF39BB-C33B-40FE-A282-2008D6D89B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31870" y="4429069"/>
            <a:ext cx="41549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r" defTabSz="914295"/>
            <a:r>
              <a:rPr lang="en-US" altLang="ja-JP" b="1" dirty="0">
                <a:latin typeface="Times New Roman" panose="02020603050405020304" pitchFamily="18" charset="0"/>
                <a:cs typeface="Times New Roman" pitchFamily="18" charset="0"/>
              </a:rPr>
              <a:t>20</a:t>
            </a:r>
            <a:endParaRPr lang="ja-JP" altLang="en-US" b="1" dirty="0">
              <a:latin typeface="Times New Roman" panose="02020603050405020304" pitchFamily="18" charset="0"/>
              <a:cs typeface="Times New Roman" pitchFamily="18" charset="0"/>
            </a:endParaRPr>
          </a:p>
        </p:txBody>
      </p:sp>
      <p:sp>
        <p:nvSpPr>
          <p:cNvPr id="8" name="テキスト ボックス 9">
            <a:extLst>
              <a:ext uri="{FF2B5EF4-FFF2-40B4-BE49-F238E27FC236}">
                <a16:creationId xmlns:a16="http://schemas.microsoft.com/office/drawing/2014/main" id="{7D60E36F-5BAB-46A6-BA16-2484E97AA6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31870" y="3473754"/>
            <a:ext cx="41549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r" defTabSz="914295"/>
            <a:r>
              <a:rPr lang="en-US" altLang="ja-JP" b="1" dirty="0">
                <a:latin typeface="Times New Roman" panose="02020603050405020304" pitchFamily="18" charset="0"/>
                <a:cs typeface="Times New Roman" pitchFamily="18" charset="0"/>
              </a:rPr>
              <a:t>40</a:t>
            </a:r>
            <a:endParaRPr lang="ja-JP" altLang="en-US" b="1" dirty="0">
              <a:latin typeface="Times New Roman" panose="02020603050405020304" pitchFamily="18" charset="0"/>
              <a:cs typeface="Times New Roman" pitchFamily="18" charset="0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D6F1FC3C-9917-46EC-A9BB-A65D3FA3E0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31870" y="2511389"/>
            <a:ext cx="41549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r" defTabSz="914295"/>
            <a:r>
              <a:rPr lang="en-US" altLang="ja-JP" b="1" dirty="0">
                <a:latin typeface="Times New Roman" panose="02020603050405020304" pitchFamily="18" charset="0"/>
                <a:cs typeface="Times New Roman" pitchFamily="18" charset="0"/>
              </a:rPr>
              <a:t>60</a:t>
            </a:r>
            <a:endParaRPr lang="ja-JP" altLang="en-US" b="1" dirty="0">
              <a:latin typeface="Times New Roman" panose="02020603050405020304" pitchFamily="18" charset="0"/>
              <a:cs typeface="Times New Roman" pitchFamily="18" charset="0"/>
            </a:endParaRPr>
          </a:p>
        </p:txBody>
      </p:sp>
      <p:sp>
        <p:nvSpPr>
          <p:cNvPr id="10" name="テキスト ボックス 7">
            <a:extLst>
              <a:ext uri="{FF2B5EF4-FFF2-40B4-BE49-F238E27FC236}">
                <a16:creationId xmlns:a16="http://schemas.microsoft.com/office/drawing/2014/main" id="{BB45873B-8FAB-46E6-9F59-B8E4D4CDDC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07368" y="1541479"/>
            <a:ext cx="540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r" defTabSz="914295"/>
            <a:r>
              <a:rPr lang="en-US" altLang="ja-JP" b="1" dirty="0">
                <a:latin typeface="Times New Roman" panose="02020603050405020304" pitchFamily="18" charset="0"/>
                <a:cs typeface="Times New Roman" pitchFamily="18" charset="0"/>
              </a:rPr>
              <a:t>80</a:t>
            </a:r>
            <a:endParaRPr lang="ja-JP" altLang="en-US" b="1" dirty="0">
              <a:latin typeface="Times New Roman" panose="02020603050405020304" pitchFamily="18" charset="0"/>
              <a:cs typeface="Times New Roman" pitchFamily="18" charset="0"/>
            </a:endParaRPr>
          </a:p>
        </p:txBody>
      </p:sp>
      <p:sp>
        <p:nvSpPr>
          <p:cNvPr id="11" name="テキスト ボックス 6">
            <a:extLst>
              <a:ext uri="{FF2B5EF4-FFF2-40B4-BE49-F238E27FC236}">
                <a16:creationId xmlns:a16="http://schemas.microsoft.com/office/drawing/2014/main" id="{7F9CDD3F-2CA5-4E60-BABA-B1E24B4962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07368" y="586337"/>
            <a:ext cx="540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r" defTabSz="914295"/>
            <a:r>
              <a:rPr lang="en-US" altLang="ja-JP" b="1" dirty="0">
                <a:latin typeface="Times New Roman" panose="02020603050405020304" pitchFamily="18" charset="0"/>
                <a:cs typeface="Times New Roman" pitchFamily="18" charset="0"/>
              </a:rPr>
              <a:t>100</a:t>
            </a:r>
            <a:endParaRPr lang="ja-JP" altLang="en-US" b="1" dirty="0">
              <a:latin typeface="Times New Roman" panose="02020603050405020304" pitchFamily="18" charset="0"/>
              <a:cs typeface="Times New Roman" pitchFamily="18" charset="0"/>
            </a:endParaRPr>
          </a:p>
        </p:txBody>
      </p:sp>
      <p:sp>
        <p:nvSpPr>
          <p:cNvPr id="12" name="テキスト ボックス 4">
            <a:extLst>
              <a:ext uri="{FF2B5EF4-FFF2-40B4-BE49-F238E27FC236}">
                <a16:creationId xmlns:a16="http://schemas.microsoft.com/office/drawing/2014/main" id="{C5B6DD77-B116-4FA1-B34B-9CA617B1E2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12650" y="5892483"/>
            <a:ext cx="2422702" cy="4168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08009" tIns="54004" rIns="108009" bIns="54004">
            <a:spAutoFit/>
          </a:bodyPr>
          <a:lstStyle/>
          <a:p>
            <a:pPr algn="ctr" defTabSz="914295"/>
            <a:r>
              <a:rPr lang="en-US" altLang="ja-JP" sz="2000" b="1" dirty="0">
                <a:latin typeface="Times New Roman" panose="02020603050405020304" pitchFamily="18" charset="0"/>
                <a:cs typeface="Times New Roman" pitchFamily="18" charset="0"/>
              </a:rPr>
              <a:t>Time (months)</a:t>
            </a:r>
            <a:endParaRPr lang="ja-JP" altLang="en-US" sz="2000" b="1" dirty="0">
              <a:latin typeface="Times New Roman" panose="02020603050405020304" pitchFamily="18" charset="0"/>
              <a:cs typeface="Times New Roman" pitchFamily="18" charset="0"/>
            </a:endParaRP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8C6561A0-8C40-4E87-9E32-15A42D74DE3C}"/>
              </a:ext>
            </a:extLst>
          </p:cNvPr>
          <p:cNvSpPr txBox="1"/>
          <p:nvPr/>
        </p:nvSpPr>
        <p:spPr>
          <a:xfrm>
            <a:off x="90832" y="24578"/>
            <a:ext cx="597311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eFigure</a:t>
            </a:r>
            <a:r>
              <a:rPr kumimoji="1" lang="en-US" altLang="ja-JP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3A: Progression-free survival (PFS) </a:t>
            </a:r>
            <a:r>
              <a:rPr lang="en-US" altLang="ja-JP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</a:t>
            </a:r>
            <a:r>
              <a:rPr kumimoji="1" lang="en-US" altLang="ja-JP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ja-JP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patients with response, </a:t>
            </a:r>
          </a:p>
          <a:p>
            <a:r>
              <a:rPr lang="en-US" altLang="ja-JP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stratified by sex</a:t>
            </a:r>
            <a:endParaRPr kumimoji="1" lang="ja-JP" alt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4F03A7F5-A18C-457B-BCD9-64AD51A5FE48}"/>
              </a:ext>
            </a:extLst>
          </p:cNvPr>
          <p:cNvSpPr txBox="1"/>
          <p:nvPr/>
        </p:nvSpPr>
        <p:spPr>
          <a:xfrm>
            <a:off x="267962" y="5997244"/>
            <a:ext cx="17144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defTabSz="914295"/>
            <a:r>
              <a:rPr lang="en-US" altLang="ja-JP" sz="1600" b="1" dirty="0">
                <a:latin typeface="Times New Roman" panose="02020603050405020304" pitchFamily="18" charset="0"/>
                <a:cs typeface="Times New Roman" pitchFamily="18" charset="0"/>
              </a:rPr>
              <a:t>Number at risk</a:t>
            </a:r>
            <a:endParaRPr lang="ja-JP" altLang="en-US" sz="1600" b="1" dirty="0">
              <a:latin typeface="Times New Roman" panose="02020603050405020304" pitchFamily="18" charset="0"/>
              <a:cs typeface="Times New Roman" pitchFamily="18" charset="0"/>
            </a:endParaRPr>
          </a:p>
        </p:txBody>
      </p:sp>
      <p:sp>
        <p:nvSpPr>
          <p:cNvPr id="70" name="テキスト ボックス 11">
            <a:extLst>
              <a:ext uri="{FF2B5EF4-FFF2-40B4-BE49-F238E27FC236}">
                <a16:creationId xmlns:a16="http://schemas.microsoft.com/office/drawing/2014/main" id="{1E698705-02F3-496F-B071-DC2D8D2BCB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30553" y="5641843"/>
            <a:ext cx="30008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r" defTabSz="914295"/>
            <a:r>
              <a:rPr lang="en-US" altLang="ja-JP" b="1" dirty="0">
                <a:latin typeface="Times New Roman" panose="02020603050405020304" pitchFamily="18" charset="0"/>
                <a:cs typeface="Times New Roman" pitchFamily="18" charset="0"/>
              </a:rPr>
              <a:t>0</a:t>
            </a:r>
            <a:endParaRPr lang="ja-JP" altLang="en-US" b="1" dirty="0">
              <a:latin typeface="Times New Roman" panose="02020603050405020304" pitchFamily="18" charset="0"/>
              <a:cs typeface="Times New Roman" pitchFamily="18" charset="0"/>
            </a:endParaRPr>
          </a:p>
        </p:txBody>
      </p:sp>
      <p:sp>
        <p:nvSpPr>
          <p:cNvPr id="71" name="テキスト ボックス 11">
            <a:extLst>
              <a:ext uri="{FF2B5EF4-FFF2-40B4-BE49-F238E27FC236}">
                <a16:creationId xmlns:a16="http://schemas.microsoft.com/office/drawing/2014/main" id="{2CD911EB-E228-4FDD-ADDF-18E0D0D6F1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58021" y="5641843"/>
            <a:ext cx="30008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r" defTabSz="914295"/>
            <a:r>
              <a:rPr lang="en-US" altLang="ja-JP" b="1" dirty="0">
                <a:latin typeface="Times New Roman" panose="02020603050405020304" pitchFamily="18" charset="0"/>
                <a:cs typeface="Times New Roman" pitchFamily="18" charset="0"/>
              </a:rPr>
              <a:t>6</a:t>
            </a:r>
            <a:endParaRPr lang="ja-JP" altLang="en-US" b="1" dirty="0">
              <a:latin typeface="Times New Roman" panose="02020603050405020304" pitchFamily="18" charset="0"/>
              <a:cs typeface="Times New Roman" pitchFamily="18" charset="0"/>
            </a:endParaRPr>
          </a:p>
        </p:txBody>
      </p:sp>
      <p:sp>
        <p:nvSpPr>
          <p:cNvPr id="72" name="テキスト ボックス 11">
            <a:extLst>
              <a:ext uri="{FF2B5EF4-FFF2-40B4-BE49-F238E27FC236}">
                <a16:creationId xmlns:a16="http://schemas.microsoft.com/office/drawing/2014/main" id="{7D57168A-41F8-484B-8CE0-589CBA1603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0032" y="5641843"/>
            <a:ext cx="41549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r" defTabSz="914295"/>
            <a:r>
              <a:rPr lang="en-US" altLang="ja-JP" b="1" dirty="0">
                <a:latin typeface="Times New Roman" panose="02020603050405020304" pitchFamily="18" charset="0"/>
                <a:cs typeface="Times New Roman" pitchFamily="18" charset="0"/>
              </a:rPr>
              <a:t>12</a:t>
            </a:r>
            <a:endParaRPr lang="ja-JP" altLang="en-US" b="1" dirty="0">
              <a:latin typeface="Times New Roman" panose="02020603050405020304" pitchFamily="18" charset="0"/>
              <a:cs typeface="Times New Roman" pitchFamily="18" charset="0"/>
            </a:endParaRPr>
          </a:p>
        </p:txBody>
      </p:sp>
      <p:sp>
        <p:nvSpPr>
          <p:cNvPr id="73" name="テキスト ボックス 11">
            <a:extLst>
              <a:ext uri="{FF2B5EF4-FFF2-40B4-BE49-F238E27FC236}">
                <a16:creationId xmlns:a16="http://schemas.microsoft.com/office/drawing/2014/main" id="{4A604FF7-F4EE-4B35-9676-6D7FED65DF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61284" y="5641843"/>
            <a:ext cx="41549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r" defTabSz="914295"/>
            <a:r>
              <a:rPr lang="en-US" altLang="ja-JP" b="1" dirty="0">
                <a:latin typeface="Times New Roman" panose="02020603050405020304" pitchFamily="18" charset="0"/>
                <a:cs typeface="Times New Roman" pitchFamily="18" charset="0"/>
              </a:rPr>
              <a:t>18</a:t>
            </a:r>
            <a:endParaRPr lang="ja-JP" altLang="en-US" b="1" dirty="0">
              <a:latin typeface="Times New Roman" panose="02020603050405020304" pitchFamily="18" charset="0"/>
              <a:cs typeface="Times New Roman" pitchFamily="18" charset="0"/>
            </a:endParaRPr>
          </a:p>
        </p:txBody>
      </p:sp>
      <p:sp>
        <p:nvSpPr>
          <p:cNvPr id="74" name="テキスト ボックス 11">
            <a:extLst>
              <a:ext uri="{FF2B5EF4-FFF2-40B4-BE49-F238E27FC236}">
                <a16:creationId xmlns:a16="http://schemas.microsoft.com/office/drawing/2014/main" id="{F150D12D-0FD3-488D-B8FE-D185CBF72C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87774" y="5641843"/>
            <a:ext cx="41549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r" defTabSz="914295"/>
            <a:r>
              <a:rPr lang="en-US" altLang="ja-JP" b="1" dirty="0">
                <a:latin typeface="Times New Roman" panose="02020603050405020304" pitchFamily="18" charset="0"/>
                <a:cs typeface="Times New Roman" pitchFamily="18" charset="0"/>
              </a:rPr>
              <a:t>24</a:t>
            </a:r>
            <a:endParaRPr lang="ja-JP" altLang="en-US" b="1" dirty="0">
              <a:latin typeface="Times New Roman" panose="02020603050405020304" pitchFamily="18" charset="0"/>
              <a:cs typeface="Times New Roman" pitchFamily="18" charset="0"/>
            </a:endParaRPr>
          </a:p>
        </p:txBody>
      </p:sp>
      <p:sp>
        <p:nvSpPr>
          <p:cNvPr id="75" name="テキスト ボックス 11">
            <a:extLst>
              <a:ext uri="{FF2B5EF4-FFF2-40B4-BE49-F238E27FC236}">
                <a16:creationId xmlns:a16="http://schemas.microsoft.com/office/drawing/2014/main" id="{9DFDB818-2A8E-4BE8-B956-A37F3BC0F7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09502" y="5641843"/>
            <a:ext cx="41549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r" defTabSz="914295"/>
            <a:r>
              <a:rPr lang="en-US" altLang="ja-JP" b="1" dirty="0">
                <a:latin typeface="Times New Roman" panose="02020603050405020304" pitchFamily="18" charset="0"/>
                <a:cs typeface="Times New Roman" pitchFamily="18" charset="0"/>
              </a:rPr>
              <a:t>30</a:t>
            </a:r>
            <a:endParaRPr lang="ja-JP" altLang="en-US" b="1" dirty="0">
              <a:latin typeface="Times New Roman" panose="02020603050405020304" pitchFamily="18" charset="0"/>
              <a:cs typeface="Times New Roman" pitchFamily="18" charset="0"/>
            </a:endParaRP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0206D950-C6DA-4861-80EA-54FB6C22FF84}"/>
              </a:ext>
            </a:extLst>
          </p:cNvPr>
          <p:cNvSpPr txBox="1"/>
          <p:nvPr/>
        </p:nvSpPr>
        <p:spPr>
          <a:xfrm>
            <a:off x="1738588" y="4831025"/>
            <a:ext cx="348304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HR: 1.02 (95% CI: 0.42-2.14)</a:t>
            </a:r>
          </a:p>
          <a:p>
            <a:r>
              <a:rPr lang="en-US" altLang="ja-JP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ja-JP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0.955</a:t>
            </a:r>
            <a:endParaRPr kumimoji="1" lang="ja-JP" alt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79732140-2511-4C03-8C07-8992E02BBB94}"/>
              </a:ext>
            </a:extLst>
          </p:cNvPr>
          <p:cNvSpPr txBox="1"/>
          <p:nvPr/>
        </p:nvSpPr>
        <p:spPr>
          <a:xfrm>
            <a:off x="7628122" y="866068"/>
            <a:ext cx="16144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Male</a:t>
            </a:r>
            <a:endParaRPr kumimoji="1" lang="en-US" altLang="ja-JP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ja-JP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Female</a:t>
            </a:r>
            <a:endParaRPr kumimoji="1" lang="ja-JP" alt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8" name="直線コネクタ 27">
            <a:extLst>
              <a:ext uri="{FF2B5EF4-FFF2-40B4-BE49-F238E27FC236}">
                <a16:creationId xmlns:a16="http://schemas.microsoft.com/office/drawing/2014/main" id="{F3D640EB-80B0-4E33-9F61-582D041C016C}"/>
              </a:ext>
            </a:extLst>
          </p:cNvPr>
          <p:cNvCxnSpPr/>
          <p:nvPr/>
        </p:nvCxnSpPr>
        <p:spPr>
          <a:xfrm>
            <a:off x="6785985" y="1061112"/>
            <a:ext cx="845458" cy="0"/>
          </a:xfrm>
          <a:prstGeom prst="line">
            <a:avLst/>
          </a:prstGeom>
          <a:ln w="38100">
            <a:solidFill>
              <a:srgbClr val="D44958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9" name="直線コネクタ 28">
            <a:extLst>
              <a:ext uri="{FF2B5EF4-FFF2-40B4-BE49-F238E27FC236}">
                <a16:creationId xmlns:a16="http://schemas.microsoft.com/office/drawing/2014/main" id="{D4884A75-AED1-40BC-8803-AB5643D5859A}"/>
              </a:ext>
            </a:extLst>
          </p:cNvPr>
          <p:cNvCxnSpPr/>
          <p:nvPr/>
        </p:nvCxnSpPr>
        <p:spPr>
          <a:xfrm>
            <a:off x="6785985" y="1354612"/>
            <a:ext cx="845458" cy="0"/>
          </a:xfrm>
          <a:prstGeom prst="line">
            <a:avLst/>
          </a:prstGeom>
          <a:ln w="38100">
            <a:solidFill>
              <a:srgbClr val="4270DD"/>
            </a:solidFill>
            <a:prstDash val="soli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0" name="テキスト ボックス 11">
            <a:extLst>
              <a:ext uri="{FF2B5EF4-FFF2-40B4-BE49-F238E27FC236}">
                <a16:creationId xmlns:a16="http://schemas.microsoft.com/office/drawing/2014/main" id="{78986FDD-000E-4A5F-A22F-6E8007F48E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72843" y="6251025"/>
            <a:ext cx="41549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defTabSz="914295"/>
            <a:r>
              <a:rPr lang="en-US" altLang="ja-JP" b="1" dirty="0">
                <a:latin typeface="Times New Roman" panose="02020603050405020304" pitchFamily="18" charset="0"/>
                <a:cs typeface="Times New Roman" pitchFamily="18" charset="0"/>
              </a:rPr>
              <a:t>74</a:t>
            </a:r>
            <a:endParaRPr lang="ja-JP" altLang="en-US" b="1" dirty="0">
              <a:latin typeface="Times New Roman" panose="02020603050405020304" pitchFamily="18" charset="0"/>
              <a:cs typeface="Times New Roman" pitchFamily="18" charset="0"/>
            </a:endParaRPr>
          </a:p>
        </p:txBody>
      </p:sp>
      <p:sp>
        <p:nvSpPr>
          <p:cNvPr id="31" name="テキスト ボックス 11">
            <a:extLst>
              <a:ext uri="{FF2B5EF4-FFF2-40B4-BE49-F238E27FC236}">
                <a16:creationId xmlns:a16="http://schemas.microsoft.com/office/drawing/2014/main" id="{AF22225B-C2C4-4A9E-8FEE-C8874B654B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00313" y="6251025"/>
            <a:ext cx="41549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defTabSz="914295"/>
            <a:r>
              <a:rPr lang="en-US" altLang="ja-JP" b="1" dirty="0">
                <a:latin typeface="Times New Roman" panose="02020603050405020304" pitchFamily="18" charset="0"/>
                <a:cs typeface="Times New Roman" pitchFamily="18" charset="0"/>
              </a:rPr>
              <a:t>61</a:t>
            </a:r>
            <a:endParaRPr lang="ja-JP" altLang="en-US" b="1" dirty="0">
              <a:latin typeface="Times New Roman" panose="02020603050405020304" pitchFamily="18" charset="0"/>
              <a:cs typeface="Times New Roman" pitchFamily="18" charset="0"/>
            </a:endParaRPr>
          </a:p>
        </p:txBody>
      </p:sp>
      <p:sp>
        <p:nvSpPr>
          <p:cNvPr id="32" name="テキスト ボックス 11">
            <a:extLst>
              <a:ext uri="{FF2B5EF4-FFF2-40B4-BE49-F238E27FC236}">
                <a16:creationId xmlns:a16="http://schemas.microsoft.com/office/drawing/2014/main" id="{E2352E37-A2BE-4246-A792-55932E9A10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0030" y="6251025"/>
            <a:ext cx="41549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defTabSz="914295"/>
            <a:r>
              <a:rPr lang="en-US" altLang="ja-JP" b="1" dirty="0">
                <a:latin typeface="Times New Roman" panose="02020603050405020304" pitchFamily="18" charset="0"/>
                <a:cs typeface="Times New Roman" pitchFamily="18" charset="0"/>
              </a:rPr>
              <a:t>43</a:t>
            </a:r>
            <a:endParaRPr lang="ja-JP" altLang="en-US" b="1" dirty="0">
              <a:latin typeface="Times New Roman" panose="02020603050405020304" pitchFamily="18" charset="0"/>
              <a:cs typeface="Times New Roman" pitchFamily="18" charset="0"/>
            </a:endParaRPr>
          </a:p>
        </p:txBody>
      </p:sp>
      <p:sp>
        <p:nvSpPr>
          <p:cNvPr id="33" name="テキスト ボックス 11">
            <a:extLst>
              <a:ext uri="{FF2B5EF4-FFF2-40B4-BE49-F238E27FC236}">
                <a16:creationId xmlns:a16="http://schemas.microsoft.com/office/drawing/2014/main" id="{265A686A-4A18-4D52-BB1B-26BD39C160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61283" y="6251025"/>
            <a:ext cx="41549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defTabSz="914295"/>
            <a:r>
              <a:rPr lang="en-US" altLang="ja-JP" b="1" dirty="0">
                <a:latin typeface="Times New Roman" panose="02020603050405020304" pitchFamily="18" charset="0"/>
                <a:cs typeface="Times New Roman" pitchFamily="18" charset="0"/>
              </a:rPr>
              <a:t>29</a:t>
            </a:r>
            <a:endParaRPr lang="ja-JP" altLang="en-US" b="1" dirty="0">
              <a:latin typeface="Times New Roman" panose="02020603050405020304" pitchFamily="18" charset="0"/>
              <a:cs typeface="Times New Roman" pitchFamily="18" charset="0"/>
            </a:endParaRPr>
          </a:p>
        </p:txBody>
      </p:sp>
      <p:sp>
        <p:nvSpPr>
          <p:cNvPr id="34" name="テキスト ボックス 11">
            <a:extLst>
              <a:ext uri="{FF2B5EF4-FFF2-40B4-BE49-F238E27FC236}">
                <a16:creationId xmlns:a16="http://schemas.microsoft.com/office/drawing/2014/main" id="{109C2439-B6D6-43C6-AFA0-6D7E43ABFB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87773" y="6251025"/>
            <a:ext cx="41549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defTabSz="914295"/>
            <a:r>
              <a:rPr lang="en-US" altLang="ja-JP" b="1" dirty="0">
                <a:latin typeface="Times New Roman" panose="02020603050405020304" pitchFamily="18" charset="0"/>
                <a:cs typeface="Times New Roman" pitchFamily="18" charset="0"/>
              </a:rPr>
              <a:t>10</a:t>
            </a:r>
            <a:endParaRPr lang="ja-JP" altLang="en-US" b="1" dirty="0">
              <a:latin typeface="Times New Roman" panose="02020603050405020304" pitchFamily="18" charset="0"/>
              <a:cs typeface="Times New Roman" pitchFamily="18" charset="0"/>
            </a:endParaRPr>
          </a:p>
        </p:txBody>
      </p:sp>
      <p:sp>
        <p:nvSpPr>
          <p:cNvPr id="35" name="テキスト ボックス 11">
            <a:extLst>
              <a:ext uri="{FF2B5EF4-FFF2-40B4-BE49-F238E27FC236}">
                <a16:creationId xmlns:a16="http://schemas.microsoft.com/office/drawing/2014/main" id="{253D3C5F-58A4-4387-9782-84912AF45D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67209" y="6251025"/>
            <a:ext cx="30008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defTabSz="914295"/>
            <a:r>
              <a:rPr lang="en-US" altLang="ja-JP" b="1" dirty="0">
                <a:latin typeface="Times New Roman" panose="02020603050405020304" pitchFamily="18" charset="0"/>
                <a:cs typeface="Times New Roman" pitchFamily="18" charset="0"/>
              </a:rPr>
              <a:t>0</a:t>
            </a:r>
            <a:endParaRPr lang="ja-JP" altLang="en-US" b="1" dirty="0">
              <a:latin typeface="Times New Roman" panose="02020603050405020304" pitchFamily="18" charset="0"/>
              <a:cs typeface="Times New Roman" pitchFamily="18" charset="0"/>
            </a:endParaRP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39B8C10F-9EC8-40D4-9FF8-286A19C0B42B}"/>
              </a:ext>
            </a:extLst>
          </p:cNvPr>
          <p:cNvSpPr txBox="1"/>
          <p:nvPr/>
        </p:nvSpPr>
        <p:spPr>
          <a:xfrm>
            <a:off x="337820" y="6249600"/>
            <a:ext cx="1042816" cy="3693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defTabSz="914295"/>
            <a:r>
              <a:rPr lang="en-US" altLang="ja-JP" b="1" dirty="0">
                <a:latin typeface="Times New Roman" panose="02020603050405020304" pitchFamily="18" charset="0"/>
                <a:cs typeface="Times New Roman" pitchFamily="18" charset="0"/>
              </a:rPr>
              <a:t>Male</a:t>
            </a: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0B763768-91AF-46BC-8924-5D9F08C9D65F}"/>
              </a:ext>
            </a:extLst>
          </p:cNvPr>
          <p:cNvSpPr txBox="1"/>
          <p:nvPr/>
        </p:nvSpPr>
        <p:spPr>
          <a:xfrm>
            <a:off x="337820" y="6516000"/>
            <a:ext cx="935572" cy="3693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defTabSz="914295"/>
            <a:r>
              <a:rPr lang="en-US" altLang="ja-JP" b="1" dirty="0">
                <a:latin typeface="Times New Roman" panose="02020603050405020304" pitchFamily="18" charset="0"/>
                <a:cs typeface="Times New Roman" pitchFamily="18" charset="0"/>
              </a:rPr>
              <a:t>Female</a:t>
            </a:r>
          </a:p>
        </p:txBody>
      </p:sp>
      <p:sp>
        <p:nvSpPr>
          <p:cNvPr id="38" name="テキスト ボックス 11">
            <a:extLst>
              <a:ext uri="{FF2B5EF4-FFF2-40B4-BE49-F238E27FC236}">
                <a16:creationId xmlns:a16="http://schemas.microsoft.com/office/drawing/2014/main" id="{80C3F8DC-776A-4252-B652-ABBBD1AA95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69059" y="6516000"/>
            <a:ext cx="41549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defTabSz="914295"/>
            <a:r>
              <a:rPr lang="en-US" altLang="ja-JP" b="1" dirty="0">
                <a:latin typeface="Times New Roman" panose="02020603050405020304" pitchFamily="18" charset="0"/>
                <a:cs typeface="Times New Roman" pitchFamily="18" charset="0"/>
              </a:rPr>
              <a:t>14</a:t>
            </a:r>
            <a:endParaRPr lang="ja-JP" altLang="en-US" b="1" dirty="0">
              <a:latin typeface="Times New Roman" panose="02020603050405020304" pitchFamily="18" charset="0"/>
              <a:cs typeface="Times New Roman" pitchFamily="18" charset="0"/>
            </a:endParaRPr>
          </a:p>
        </p:txBody>
      </p:sp>
      <p:sp>
        <p:nvSpPr>
          <p:cNvPr id="39" name="テキスト ボックス 11">
            <a:extLst>
              <a:ext uri="{FF2B5EF4-FFF2-40B4-BE49-F238E27FC236}">
                <a16:creationId xmlns:a16="http://schemas.microsoft.com/office/drawing/2014/main" id="{937E89C5-E43C-48BE-A09C-FC6259A7C9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00923" y="6516000"/>
            <a:ext cx="40273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defTabSz="914295"/>
            <a:r>
              <a:rPr lang="en-US" altLang="ja-JP" b="1" dirty="0">
                <a:latin typeface="Times New Roman" panose="02020603050405020304" pitchFamily="18" charset="0"/>
                <a:cs typeface="Times New Roman" pitchFamily="18" charset="0"/>
              </a:rPr>
              <a:t>11</a:t>
            </a:r>
            <a:endParaRPr lang="ja-JP" altLang="en-US" b="1" dirty="0">
              <a:latin typeface="Times New Roman" panose="02020603050405020304" pitchFamily="18" charset="0"/>
              <a:cs typeface="Times New Roman" pitchFamily="18" charset="0"/>
            </a:endParaRPr>
          </a:p>
        </p:txBody>
      </p:sp>
      <p:sp>
        <p:nvSpPr>
          <p:cNvPr id="40" name="テキスト ボックス 11">
            <a:extLst>
              <a:ext uri="{FF2B5EF4-FFF2-40B4-BE49-F238E27FC236}">
                <a16:creationId xmlns:a16="http://schemas.microsoft.com/office/drawing/2014/main" id="{37739D30-8E79-4485-A573-5A74CDAE42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87737" y="6516000"/>
            <a:ext cx="30008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defTabSz="914295"/>
            <a:r>
              <a:rPr lang="en-US" altLang="ja-JP" b="1" dirty="0">
                <a:latin typeface="Times New Roman" panose="02020603050405020304" pitchFamily="18" charset="0"/>
                <a:cs typeface="Times New Roman" pitchFamily="18" charset="0"/>
              </a:rPr>
              <a:t>8</a:t>
            </a:r>
            <a:endParaRPr lang="ja-JP" altLang="en-US" b="1" dirty="0">
              <a:latin typeface="Times New Roman" panose="02020603050405020304" pitchFamily="18" charset="0"/>
              <a:cs typeface="Times New Roman" pitchFamily="18" charset="0"/>
            </a:endParaRPr>
          </a:p>
        </p:txBody>
      </p:sp>
      <p:sp>
        <p:nvSpPr>
          <p:cNvPr id="41" name="テキスト ボックス 11">
            <a:extLst>
              <a:ext uri="{FF2B5EF4-FFF2-40B4-BE49-F238E27FC236}">
                <a16:creationId xmlns:a16="http://schemas.microsoft.com/office/drawing/2014/main" id="{2B5807E8-6464-4B61-B019-73BF39CF35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18990" y="6516000"/>
            <a:ext cx="30008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defTabSz="914295"/>
            <a:r>
              <a:rPr lang="en-US" altLang="ja-JP" b="1" dirty="0">
                <a:latin typeface="Times New Roman" panose="02020603050405020304" pitchFamily="18" charset="0"/>
                <a:cs typeface="Times New Roman" pitchFamily="18" charset="0"/>
              </a:rPr>
              <a:t>3</a:t>
            </a:r>
            <a:endParaRPr lang="ja-JP" altLang="en-US" b="1" dirty="0">
              <a:latin typeface="Times New Roman" panose="02020603050405020304" pitchFamily="18" charset="0"/>
              <a:cs typeface="Times New Roman" pitchFamily="18" charset="0"/>
            </a:endParaRPr>
          </a:p>
        </p:txBody>
      </p:sp>
      <p:sp>
        <p:nvSpPr>
          <p:cNvPr id="42" name="テキスト ボックス 11">
            <a:extLst>
              <a:ext uri="{FF2B5EF4-FFF2-40B4-BE49-F238E27FC236}">
                <a16:creationId xmlns:a16="http://schemas.microsoft.com/office/drawing/2014/main" id="{BC2A2B71-28D1-4CE6-B90A-58FD0F7D42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47413" y="6516000"/>
            <a:ext cx="30008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defTabSz="914295"/>
            <a:r>
              <a:rPr lang="en-US" altLang="ja-JP" b="1" dirty="0">
                <a:latin typeface="Times New Roman" panose="02020603050405020304" pitchFamily="18" charset="0"/>
                <a:cs typeface="Times New Roman" pitchFamily="18" charset="0"/>
              </a:rPr>
              <a:t>0</a:t>
            </a:r>
            <a:endParaRPr lang="ja-JP" altLang="en-US" b="1" dirty="0">
              <a:latin typeface="Times New Roman" panose="02020603050405020304" pitchFamily="18" charset="0"/>
              <a:cs typeface="Times New Roman" pitchFamily="18" charset="0"/>
            </a:endParaRPr>
          </a:p>
        </p:txBody>
      </p:sp>
      <p:sp>
        <p:nvSpPr>
          <p:cNvPr id="43" name="テキスト ボックス 11">
            <a:extLst>
              <a:ext uri="{FF2B5EF4-FFF2-40B4-BE49-F238E27FC236}">
                <a16:creationId xmlns:a16="http://schemas.microsoft.com/office/drawing/2014/main" id="{9D24667C-334E-47DF-8684-E92ED93A4C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67209" y="6516000"/>
            <a:ext cx="30008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defTabSz="914295"/>
            <a:r>
              <a:rPr lang="en-US" altLang="ja-JP" b="1" dirty="0">
                <a:latin typeface="Times New Roman" panose="02020603050405020304" pitchFamily="18" charset="0"/>
                <a:cs typeface="Times New Roman" pitchFamily="18" charset="0"/>
              </a:rPr>
              <a:t>0</a:t>
            </a:r>
            <a:endParaRPr lang="ja-JP" altLang="en-US" b="1" dirty="0">
              <a:latin typeface="Times New Roman" panose="02020603050405020304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71513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9B928F48-9191-4A2F-A360-84BB7EE2C5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9200" y="597600"/>
            <a:ext cx="7820978" cy="5340668"/>
          </a:xfrm>
          <a:prstGeom prst="rect">
            <a:avLst/>
          </a:prstGeom>
        </p:spPr>
      </p:pic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B9CBA863-C08B-4E49-BCBC-F35C38529877}"/>
              </a:ext>
            </a:extLst>
          </p:cNvPr>
          <p:cNvSpPr txBox="1">
            <a:spLocks noChangeArrowheads="1"/>
          </p:cNvSpPr>
          <p:nvPr/>
        </p:nvSpPr>
        <p:spPr bwMode="auto">
          <a:xfrm rot="10800000">
            <a:off x="614137" y="1296028"/>
            <a:ext cx="525904" cy="4168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eaVert" lIns="108009" tIns="54004" rIns="108009" bIns="54004">
            <a:spAutoFit/>
          </a:bodyPr>
          <a:lstStyle/>
          <a:p>
            <a:pPr algn="ctr" defTabSz="914295"/>
            <a:r>
              <a:rPr lang="en-US" altLang="ja-JP" sz="2000" b="1" dirty="0">
                <a:latin typeface="Times New Roman" panose="02020603050405020304" pitchFamily="18" charset="0"/>
                <a:cs typeface="Times New Roman" pitchFamily="18" charset="0"/>
              </a:rPr>
              <a:t>Progression-free survival (%)</a:t>
            </a:r>
            <a:endParaRPr lang="ja-JP" altLang="en-US" sz="2000" b="1" dirty="0">
              <a:latin typeface="Times New Roman" panose="02020603050405020304" pitchFamily="18" charset="0"/>
              <a:cs typeface="Times New Roman" pitchFamily="18" charset="0"/>
            </a:endParaRPr>
          </a:p>
        </p:txBody>
      </p:sp>
      <p:sp>
        <p:nvSpPr>
          <p:cNvPr id="6" name="テキスト ボックス 11">
            <a:extLst>
              <a:ext uri="{FF2B5EF4-FFF2-40B4-BE49-F238E27FC236}">
                <a16:creationId xmlns:a16="http://schemas.microsoft.com/office/drawing/2014/main" id="{B8B9850A-7304-4067-B76F-322014C6AD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47286" y="5402186"/>
            <a:ext cx="30008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r" defTabSz="914295"/>
            <a:r>
              <a:rPr lang="en-US" altLang="ja-JP" b="1" dirty="0">
                <a:latin typeface="Times New Roman" panose="02020603050405020304" pitchFamily="18" charset="0"/>
                <a:cs typeface="Times New Roman" pitchFamily="18" charset="0"/>
              </a:rPr>
              <a:t>0</a:t>
            </a:r>
            <a:endParaRPr lang="ja-JP" altLang="en-US" b="1" dirty="0">
              <a:latin typeface="Times New Roman" panose="02020603050405020304" pitchFamily="18" charset="0"/>
              <a:cs typeface="Times New Roman" pitchFamily="18" charset="0"/>
            </a:endParaRPr>
          </a:p>
        </p:txBody>
      </p:sp>
      <p:sp>
        <p:nvSpPr>
          <p:cNvPr id="7" name="テキスト ボックス 10">
            <a:extLst>
              <a:ext uri="{FF2B5EF4-FFF2-40B4-BE49-F238E27FC236}">
                <a16:creationId xmlns:a16="http://schemas.microsoft.com/office/drawing/2014/main" id="{9AEF39BB-C33B-40FE-A282-2008D6D89B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31870" y="4429069"/>
            <a:ext cx="41549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r" defTabSz="914295"/>
            <a:r>
              <a:rPr lang="en-US" altLang="ja-JP" b="1" dirty="0">
                <a:latin typeface="Times New Roman" panose="02020603050405020304" pitchFamily="18" charset="0"/>
                <a:cs typeface="Times New Roman" pitchFamily="18" charset="0"/>
              </a:rPr>
              <a:t>20</a:t>
            </a:r>
            <a:endParaRPr lang="ja-JP" altLang="en-US" b="1" dirty="0">
              <a:latin typeface="Times New Roman" panose="02020603050405020304" pitchFamily="18" charset="0"/>
              <a:cs typeface="Times New Roman" pitchFamily="18" charset="0"/>
            </a:endParaRPr>
          </a:p>
        </p:txBody>
      </p:sp>
      <p:sp>
        <p:nvSpPr>
          <p:cNvPr id="8" name="テキスト ボックス 9">
            <a:extLst>
              <a:ext uri="{FF2B5EF4-FFF2-40B4-BE49-F238E27FC236}">
                <a16:creationId xmlns:a16="http://schemas.microsoft.com/office/drawing/2014/main" id="{7D60E36F-5BAB-46A6-BA16-2484E97AA6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31870" y="3473754"/>
            <a:ext cx="41549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r" defTabSz="914295"/>
            <a:r>
              <a:rPr lang="en-US" altLang="ja-JP" b="1" dirty="0">
                <a:latin typeface="Times New Roman" panose="02020603050405020304" pitchFamily="18" charset="0"/>
                <a:cs typeface="Times New Roman" pitchFamily="18" charset="0"/>
              </a:rPr>
              <a:t>40</a:t>
            </a:r>
            <a:endParaRPr lang="ja-JP" altLang="en-US" b="1" dirty="0">
              <a:latin typeface="Times New Roman" panose="02020603050405020304" pitchFamily="18" charset="0"/>
              <a:cs typeface="Times New Roman" pitchFamily="18" charset="0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D6F1FC3C-9917-46EC-A9BB-A65D3FA3E0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31870" y="2511389"/>
            <a:ext cx="41549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r" defTabSz="914295"/>
            <a:r>
              <a:rPr lang="en-US" altLang="ja-JP" b="1" dirty="0">
                <a:latin typeface="Times New Roman" panose="02020603050405020304" pitchFamily="18" charset="0"/>
                <a:cs typeface="Times New Roman" pitchFamily="18" charset="0"/>
              </a:rPr>
              <a:t>60</a:t>
            </a:r>
            <a:endParaRPr lang="ja-JP" altLang="en-US" b="1" dirty="0">
              <a:latin typeface="Times New Roman" panose="02020603050405020304" pitchFamily="18" charset="0"/>
              <a:cs typeface="Times New Roman" pitchFamily="18" charset="0"/>
            </a:endParaRPr>
          </a:p>
        </p:txBody>
      </p:sp>
      <p:sp>
        <p:nvSpPr>
          <p:cNvPr id="10" name="テキスト ボックス 7">
            <a:extLst>
              <a:ext uri="{FF2B5EF4-FFF2-40B4-BE49-F238E27FC236}">
                <a16:creationId xmlns:a16="http://schemas.microsoft.com/office/drawing/2014/main" id="{BB45873B-8FAB-46E6-9F59-B8E4D4CDDC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07368" y="1541479"/>
            <a:ext cx="540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r" defTabSz="914295"/>
            <a:r>
              <a:rPr lang="en-US" altLang="ja-JP" b="1" dirty="0">
                <a:latin typeface="Times New Roman" panose="02020603050405020304" pitchFamily="18" charset="0"/>
                <a:cs typeface="Times New Roman" pitchFamily="18" charset="0"/>
              </a:rPr>
              <a:t>80</a:t>
            </a:r>
            <a:endParaRPr lang="ja-JP" altLang="en-US" b="1" dirty="0">
              <a:latin typeface="Times New Roman" panose="02020603050405020304" pitchFamily="18" charset="0"/>
              <a:cs typeface="Times New Roman" pitchFamily="18" charset="0"/>
            </a:endParaRPr>
          </a:p>
        </p:txBody>
      </p:sp>
      <p:sp>
        <p:nvSpPr>
          <p:cNvPr id="11" name="テキスト ボックス 6">
            <a:extLst>
              <a:ext uri="{FF2B5EF4-FFF2-40B4-BE49-F238E27FC236}">
                <a16:creationId xmlns:a16="http://schemas.microsoft.com/office/drawing/2014/main" id="{7F9CDD3F-2CA5-4E60-BABA-B1E24B4962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07368" y="586337"/>
            <a:ext cx="540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r" defTabSz="914295"/>
            <a:r>
              <a:rPr lang="en-US" altLang="ja-JP" b="1" dirty="0">
                <a:latin typeface="Times New Roman" panose="02020603050405020304" pitchFamily="18" charset="0"/>
                <a:cs typeface="Times New Roman" pitchFamily="18" charset="0"/>
              </a:rPr>
              <a:t>100</a:t>
            </a:r>
            <a:endParaRPr lang="ja-JP" altLang="en-US" b="1" dirty="0">
              <a:latin typeface="Times New Roman" panose="02020603050405020304" pitchFamily="18" charset="0"/>
              <a:cs typeface="Times New Roman" pitchFamily="18" charset="0"/>
            </a:endParaRPr>
          </a:p>
        </p:txBody>
      </p:sp>
      <p:sp>
        <p:nvSpPr>
          <p:cNvPr id="12" name="テキスト ボックス 4">
            <a:extLst>
              <a:ext uri="{FF2B5EF4-FFF2-40B4-BE49-F238E27FC236}">
                <a16:creationId xmlns:a16="http://schemas.microsoft.com/office/drawing/2014/main" id="{C5B6DD77-B116-4FA1-B34B-9CA617B1E2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12650" y="5892483"/>
            <a:ext cx="2422702" cy="4168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08009" tIns="54004" rIns="108009" bIns="54004">
            <a:spAutoFit/>
          </a:bodyPr>
          <a:lstStyle/>
          <a:p>
            <a:pPr algn="ctr" defTabSz="914295"/>
            <a:r>
              <a:rPr lang="en-US" altLang="ja-JP" sz="2000" b="1" dirty="0">
                <a:latin typeface="Times New Roman" panose="02020603050405020304" pitchFamily="18" charset="0"/>
                <a:cs typeface="Times New Roman" pitchFamily="18" charset="0"/>
              </a:rPr>
              <a:t>Time (months)</a:t>
            </a:r>
            <a:endParaRPr lang="ja-JP" altLang="en-US" sz="2000" b="1" dirty="0">
              <a:latin typeface="Times New Roman" panose="02020603050405020304" pitchFamily="18" charset="0"/>
              <a:cs typeface="Times New Roman" pitchFamily="18" charset="0"/>
            </a:endParaRP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8C6561A0-8C40-4E87-9E32-15A42D74DE3C}"/>
              </a:ext>
            </a:extLst>
          </p:cNvPr>
          <p:cNvSpPr txBox="1"/>
          <p:nvPr/>
        </p:nvSpPr>
        <p:spPr>
          <a:xfrm>
            <a:off x="90832" y="24578"/>
            <a:ext cx="617348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eFigure</a:t>
            </a:r>
            <a:r>
              <a:rPr kumimoji="1" lang="en-US" altLang="ja-JP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3B: Progression-free survival (PFS) </a:t>
            </a:r>
            <a:r>
              <a:rPr lang="en-US" altLang="ja-JP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</a:t>
            </a:r>
            <a:r>
              <a:rPr kumimoji="1" lang="en-US" altLang="ja-JP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ja-JP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patients with response, </a:t>
            </a:r>
          </a:p>
          <a:p>
            <a:r>
              <a:rPr lang="en-US" altLang="ja-JP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stratified by smoking history (never smoker or smoker)</a:t>
            </a:r>
            <a:endParaRPr kumimoji="1" lang="ja-JP" alt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4F03A7F5-A18C-457B-BCD9-64AD51A5FE48}"/>
              </a:ext>
            </a:extLst>
          </p:cNvPr>
          <p:cNvSpPr txBox="1"/>
          <p:nvPr/>
        </p:nvSpPr>
        <p:spPr>
          <a:xfrm>
            <a:off x="267962" y="5997244"/>
            <a:ext cx="17144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defTabSz="914295"/>
            <a:r>
              <a:rPr lang="en-US" altLang="ja-JP" sz="1600" b="1" dirty="0">
                <a:latin typeface="Times New Roman" panose="02020603050405020304" pitchFamily="18" charset="0"/>
                <a:cs typeface="Times New Roman" pitchFamily="18" charset="0"/>
              </a:rPr>
              <a:t>Number at risk</a:t>
            </a:r>
            <a:endParaRPr lang="ja-JP" altLang="en-US" sz="1600" b="1" dirty="0">
              <a:latin typeface="Times New Roman" panose="02020603050405020304" pitchFamily="18" charset="0"/>
              <a:cs typeface="Times New Roman" pitchFamily="18" charset="0"/>
            </a:endParaRPr>
          </a:p>
        </p:txBody>
      </p:sp>
      <p:sp>
        <p:nvSpPr>
          <p:cNvPr id="70" name="テキスト ボックス 11">
            <a:extLst>
              <a:ext uri="{FF2B5EF4-FFF2-40B4-BE49-F238E27FC236}">
                <a16:creationId xmlns:a16="http://schemas.microsoft.com/office/drawing/2014/main" id="{1E698705-02F3-496F-B071-DC2D8D2BCB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30553" y="5641843"/>
            <a:ext cx="30008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r" defTabSz="914295"/>
            <a:r>
              <a:rPr lang="en-US" altLang="ja-JP" b="1" dirty="0">
                <a:latin typeface="Times New Roman" panose="02020603050405020304" pitchFamily="18" charset="0"/>
                <a:cs typeface="Times New Roman" pitchFamily="18" charset="0"/>
              </a:rPr>
              <a:t>0</a:t>
            </a:r>
            <a:endParaRPr lang="ja-JP" altLang="en-US" b="1" dirty="0">
              <a:latin typeface="Times New Roman" panose="02020603050405020304" pitchFamily="18" charset="0"/>
              <a:cs typeface="Times New Roman" pitchFamily="18" charset="0"/>
            </a:endParaRPr>
          </a:p>
        </p:txBody>
      </p:sp>
      <p:sp>
        <p:nvSpPr>
          <p:cNvPr id="71" name="テキスト ボックス 11">
            <a:extLst>
              <a:ext uri="{FF2B5EF4-FFF2-40B4-BE49-F238E27FC236}">
                <a16:creationId xmlns:a16="http://schemas.microsoft.com/office/drawing/2014/main" id="{2CD911EB-E228-4FDD-ADDF-18E0D0D6F1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58021" y="5641843"/>
            <a:ext cx="30008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r" defTabSz="914295"/>
            <a:r>
              <a:rPr lang="en-US" altLang="ja-JP" b="1" dirty="0">
                <a:latin typeface="Times New Roman" panose="02020603050405020304" pitchFamily="18" charset="0"/>
                <a:cs typeface="Times New Roman" pitchFamily="18" charset="0"/>
              </a:rPr>
              <a:t>6</a:t>
            </a:r>
            <a:endParaRPr lang="ja-JP" altLang="en-US" b="1" dirty="0">
              <a:latin typeface="Times New Roman" panose="02020603050405020304" pitchFamily="18" charset="0"/>
              <a:cs typeface="Times New Roman" pitchFamily="18" charset="0"/>
            </a:endParaRPr>
          </a:p>
        </p:txBody>
      </p:sp>
      <p:sp>
        <p:nvSpPr>
          <p:cNvPr id="72" name="テキスト ボックス 11">
            <a:extLst>
              <a:ext uri="{FF2B5EF4-FFF2-40B4-BE49-F238E27FC236}">
                <a16:creationId xmlns:a16="http://schemas.microsoft.com/office/drawing/2014/main" id="{7D57168A-41F8-484B-8CE0-589CBA1603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0032" y="5641843"/>
            <a:ext cx="41549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r" defTabSz="914295"/>
            <a:r>
              <a:rPr lang="en-US" altLang="ja-JP" b="1" dirty="0">
                <a:latin typeface="Times New Roman" panose="02020603050405020304" pitchFamily="18" charset="0"/>
                <a:cs typeface="Times New Roman" pitchFamily="18" charset="0"/>
              </a:rPr>
              <a:t>12</a:t>
            </a:r>
            <a:endParaRPr lang="ja-JP" altLang="en-US" b="1" dirty="0">
              <a:latin typeface="Times New Roman" panose="02020603050405020304" pitchFamily="18" charset="0"/>
              <a:cs typeface="Times New Roman" pitchFamily="18" charset="0"/>
            </a:endParaRPr>
          </a:p>
        </p:txBody>
      </p:sp>
      <p:sp>
        <p:nvSpPr>
          <p:cNvPr id="73" name="テキスト ボックス 11">
            <a:extLst>
              <a:ext uri="{FF2B5EF4-FFF2-40B4-BE49-F238E27FC236}">
                <a16:creationId xmlns:a16="http://schemas.microsoft.com/office/drawing/2014/main" id="{4A604FF7-F4EE-4B35-9676-6D7FED65DF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61284" y="5641843"/>
            <a:ext cx="41549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r" defTabSz="914295"/>
            <a:r>
              <a:rPr lang="en-US" altLang="ja-JP" b="1" dirty="0">
                <a:latin typeface="Times New Roman" panose="02020603050405020304" pitchFamily="18" charset="0"/>
                <a:cs typeface="Times New Roman" pitchFamily="18" charset="0"/>
              </a:rPr>
              <a:t>18</a:t>
            </a:r>
            <a:endParaRPr lang="ja-JP" altLang="en-US" b="1" dirty="0">
              <a:latin typeface="Times New Roman" panose="02020603050405020304" pitchFamily="18" charset="0"/>
              <a:cs typeface="Times New Roman" pitchFamily="18" charset="0"/>
            </a:endParaRPr>
          </a:p>
        </p:txBody>
      </p:sp>
      <p:sp>
        <p:nvSpPr>
          <p:cNvPr id="74" name="テキスト ボックス 11">
            <a:extLst>
              <a:ext uri="{FF2B5EF4-FFF2-40B4-BE49-F238E27FC236}">
                <a16:creationId xmlns:a16="http://schemas.microsoft.com/office/drawing/2014/main" id="{F150D12D-0FD3-488D-B8FE-D185CBF72C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87774" y="5641843"/>
            <a:ext cx="41549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r" defTabSz="914295"/>
            <a:r>
              <a:rPr lang="en-US" altLang="ja-JP" b="1" dirty="0">
                <a:latin typeface="Times New Roman" panose="02020603050405020304" pitchFamily="18" charset="0"/>
                <a:cs typeface="Times New Roman" pitchFamily="18" charset="0"/>
              </a:rPr>
              <a:t>24</a:t>
            </a:r>
            <a:endParaRPr lang="ja-JP" altLang="en-US" b="1" dirty="0">
              <a:latin typeface="Times New Roman" panose="02020603050405020304" pitchFamily="18" charset="0"/>
              <a:cs typeface="Times New Roman" pitchFamily="18" charset="0"/>
            </a:endParaRPr>
          </a:p>
        </p:txBody>
      </p:sp>
      <p:sp>
        <p:nvSpPr>
          <p:cNvPr id="75" name="テキスト ボックス 11">
            <a:extLst>
              <a:ext uri="{FF2B5EF4-FFF2-40B4-BE49-F238E27FC236}">
                <a16:creationId xmlns:a16="http://schemas.microsoft.com/office/drawing/2014/main" id="{9DFDB818-2A8E-4BE8-B956-A37F3BC0F7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09502" y="5641843"/>
            <a:ext cx="41549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r" defTabSz="914295"/>
            <a:r>
              <a:rPr lang="en-US" altLang="ja-JP" b="1" dirty="0">
                <a:latin typeface="Times New Roman" panose="02020603050405020304" pitchFamily="18" charset="0"/>
                <a:cs typeface="Times New Roman" pitchFamily="18" charset="0"/>
              </a:rPr>
              <a:t>30</a:t>
            </a:r>
            <a:endParaRPr lang="ja-JP" altLang="en-US" b="1" dirty="0">
              <a:latin typeface="Times New Roman" panose="02020603050405020304" pitchFamily="18" charset="0"/>
              <a:cs typeface="Times New Roman" pitchFamily="18" charset="0"/>
            </a:endParaRP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0206D950-C6DA-4861-80EA-54FB6C22FF84}"/>
              </a:ext>
            </a:extLst>
          </p:cNvPr>
          <p:cNvSpPr txBox="1"/>
          <p:nvPr/>
        </p:nvSpPr>
        <p:spPr>
          <a:xfrm>
            <a:off x="1738588" y="4831025"/>
            <a:ext cx="348304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HR: 1.24 (95% CI: 0.57-3.29)</a:t>
            </a:r>
          </a:p>
          <a:p>
            <a:r>
              <a:rPr lang="en-US" altLang="ja-JP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ja-JP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0.614</a:t>
            </a:r>
            <a:endParaRPr kumimoji="1" lang="ja-JP" alt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79732140-2511-4C03-8C07-8992E02BBB94}"/>
              </a:ext>
            </a:extLst>
          </p:cNvPr>
          <p:cNvSpPr txBox="1"/>
          <p:nvPr/>
        </p:nvSpPr>
        <p:spPr>
          <a:xfrm>
            <a:off x="7132822" y="866068"/>
            <a:ext cx="16144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Never smoker</a:t>
            </a:r>
            <a:endParaRPr kumimoji="1" lang="en-US" altLang="ja-JP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ja-JP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Smoker</a:t>
            </a:r>
            <a:endParaRPr kumimoji="1" lang="ja-JP" alt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8" name="直線コネクタ 27">
            <a:extLst>
              <a:ext uri="{FF2B5EF4-FFF2-40B4-BE49-F238E27FC236}">
                <a16:creationId xmlns:a16="http://schemas.microsoft.com/office/drawing/2014/main" id="{F3D640EB-80B0-4E33-9F61-582D041C016C}"/>
              </a:ext>
            </a:extLst>
          </p:cNvPr>
          <p:cNvCxnSpPr/>
          <p:nvPr/>
        </p:nvCxnSpPr>
        <p:spPr>
          <a:xfrm>
            <a:off x="6290685" y="1061112"/>
            <a:ext cx="845458" cy="0"/>
          </a:xfrm>
          <a:prstGeom prst="line">
            <a:avLst/>
          </a:prstGeom>
          <a:ln w="38100">
            <a:solidFill>
              <a:srgbClr val="D44958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9" name="直線コネクタ 28">
            <a:extLst>
              <a:ext uri="{FF2B5EF4-FFF2-40B4-BE49-F238E27FC236}">
                <a16:creationId xmlns:a16="http://schemas.microsoft.com/office/drawing/2014/main" id="{D4884A75-AED1-40BC-8803-AB5643D5859A}"/>
              </a:ext>
            </a:extLst>
          </p:cNvPr>
          <p:cNvCxnSpPr/>
          <p:nvPr/>
        </p:nvCxnSpPr>
        <p:spPr>
          <a:xfrm>
            <a:off x="6290685" y="1354612"/>
            <a:ext cx="845458" cy="0"/>
          </a:xfrm>
          <a:prstGeom prst="line">
            <a:avLst/>
          </a:prstGeom>
          <a:ln w="38100">
            <a:solidFill>
              <a:srgbClr val="4270DD"/>
            </a:solidFill>
            <a:prstDash val="soli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0" name="テキスト ボックス 11">
            <a:extLst>
              <a:ext uri="{FF2B5EF4-FFF2-40B4-BE49-F238E27FC236}">
                <a16:creationId xmlns:a16="http://schemas.microsoft.com/office/drawing/2014/main" id="{F18D94CE-5145-47CC-906B-34BFC4FCB2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72844" y="6251025"/>
            <a:ext cx="41549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defTabSz="914295"/>
            <a:r>
              <a:rPr lang="en-US" altLang="ja-JP" b="1" dirty="0">
                <a:latin typeface="Times New Roman" panose="02020603050405020304" pitchFamily="18" charset="0"/>
                <a:cs typeface="Times New Roman" pitchFamily="18" charset="0"/>
              </a:rPr>
              <a:t>10</a:t>
            </a:r>
            <a:endParaRPr lang="ja-JP" altLang="en-US" b="1" dirty="0">
              <a:latin typeface="Times New Roman" panose="02020603050405020304" pitchFamily="18" charset="0"/>
              <a:cs typeface="Times New Roman" pitchFamily="18" charset="0"/>
            </a:endParaRPr>
          </a:p>
        </p:txBody>
      </p:sp>
      <p:sp>
        <p:nvSpPr>
          <p:cNvPr id="31" name="テキスト ボックス 11">
            <a:extLst>
              <a:ext uri="{FF2B5EF4-FFF2-40B4-BE49-F238E27FC236}">
                <a16:creationId xmlns:a16="http://schemas.microsoft.com/office/drawing/2014/main" id="{030EBDBA-C029-4FAF-A562-C1C81E9BAF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58020" y="6251025"/>
            <a:ext cx="30008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defTabSz="914295"/>
            <a:r>
              <a:rPr lang="en-US" altLang="ja-JP" b="1" dirty="0">
                <a:latin typeface="Times New Roman" panose="02020603050405020304" pitchFamily="18" charset="0"/>
                <a:cs typeface="Times New Roman" pitchFamily="18" charset="0"/>
              </a:rPr>
              <a:t>9</a:t>
            </a:r>
            <a:endParaRPr lang="ja-JP" altLang="en-US" b="1" dirty="0">
              <a:latin typeface="Times New Roman" panose="02020603050405020304" pitchFamily="18" charset="0"/>
              <a:cs typeface="Times New Roman" pitchFamily="18" charset="0"/>
            </a:endParaRPr>
          </a:p>
        </p:txBody>
      </p:sp>
      <p:sp>
        <p:nvSpPr>
          <p:cNvPr id="32" name="テキスト ボックス 11">
            <a:extLst>
              <a:ext uri="{FF2B5EF4-FFF2-40B4-BE49-F238E27FC236}">
                <a16:creationId xmlns:a16="http://schemas.microsoft.com/office/drawing/2014/main" id="{94853D19-F43E-4999-B865-15EFFDE8DF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87738" y="6251025"/>
            <a:ext cx="30008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defTabSz="914295"/>
            <a:r>
              <a:rPr lang="en-US" altLang="ja-JP" b="1" dirty="0">
                <a:latin typeface="Times New Roman" panose="02020603050405020304" pitchFamily="18" charset="0"/>
                <a:cs typeface="Times New Roman" pitchFamily="18" charset="0"/>
              </a:rPr>
              <a:t>7</a:t>
            </a:r>
            <a:endParaRPr lang="ja-JP" altLang="en-US" b="1" dirty="0">
              <a:latin typeface="Times New Roman" panose="02020603050405020304" pitchFamily="18" charset="0"/>
              <a:cs typeface="Times New Roman" pitchFamily="18" charset="0"/>
            </a:endParaRPr>
          </a:p>
        </p:txBody>
      </p:sp>
      <p:sp>
        <p:nvSpPr>
          <p:cNvPr id="33" name="テキスト ボックス 11">
            <a:extLst>
              <a:ext uri="{FF2B5EF4-FFF2-40B4-BE49-F238E27FC236}">
                <a16:creationId xmlns:a16="http://schemas.microsoft.com/office/drawing/2014/main" id="{D006DE28-3EF5-42D9-AC10-495FB09037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18991" y="6251025"/>
            <a:ext cx="30008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defTabSz="914295"/>
            <a:r>
              <a:rPr lang="en-US" altLang="ja-JP" b="1" dirty="0">
                <a:latin typeface="Times New Roman" panose="02020603050405020304" pitchFamily="18" charset="0"/>
                <a:cs typeface="Times New Roman" pitchFamily="18" charset="0"/>
              </a:rPr>
              <a:t>5</a:t>
            </a:r>
            <a:endParaRPr lang="ja-JP" altLang="en-US" b="1" dirty="0">
              <a:latin typeface="Times New Roman" panose="02020603050405020304" pitchFamily="18" charset="0"/>
              <a:cs typeface="Times New Roman" pitchFamily="18" charset="0"/>
            </a:endParaRPr>
          </a:p>
        </p:txBody>
      </p:sp>
      <p:sp>
        <p:nvSpPr>
          <p:cNvPr id="34" name="テキスト ボックス 11">
            <a:extLst>
              <a:ext uri="{FF2B5EF4-FFF2-40B4-BE49-F238E27FC236}">
                <a16:creationId xmlns:a16="http://schemas.microsoft.com/office/drawing/2014/main" id="{8EEFAFE6-DCFC-4611-AD00-EF7000EDBD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45481" y="6251025"/>
            <a:ext cx="30008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defTabSz="914295"/>
            <a:r>
              <a:rPr lang="en-US" altLang="ja-JP" b="1" dirty="0">
                <a:latin typeface="Times New Roman" panose="02020603050405020304" pitchFamily="18" charset="0"/>
                <a:cs typeface="Times New Roman" pitchFamily="18" charset="0"/>
              </a:rPr>
              <a:t>3</a:t>
            </a:r>
            <a:endParaRPr lang="ja-JP" altLang="en-US" b="1" dirty="0">
              <a:latin typeface="Times New Roman" panose="02020603050405020304" pitchFamily="18" charset="0"/>
              <a:cs typeface="Times New Roman" pitchFamily="18" charset="0"/>
            </a:endParaRPr>
          </a:p>
        </p:txBody>
      </p:sp>
      <p:sp>
        <p:nvSpPr>
          <p:cNvPr id="35" name="テキスト ボックス 11">
            <a:extLst>
              <a:ext uri="{FF2B5EF4-FFF2-40B4-BE49-F238E27FC236}">
                <a16:creationId xmlns:a16="http://schemas.microsoft.com/office/drawing/2014/main" id="{21D66986-00CD-48A7-A371-F89D86EE70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67209" y="6251025"/>
            <a:ext cx="30008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defTabSz="914295"/>
            <a:r>
              <a:rPr lang="en-US" altLang="ja-JP" b="1" dirty="0">
                <a:latin typeface="Times New Roman" panose="02020603050405020304" pitchFamily="18" charset="0"/>
                <a:cs typeface="Times New Roman" pitchFamily="18" charset="0"/>
              </a:rPr>
              <a:t>0</a:t>
            </a:r>
            <a:endParaRPr lang="ja-JP" altLang="en-US" b="1" dirty="0">
              <a:latin typeface="Times New Roman" panose="02020603050405020304" pitchFamily="18" charset="0"/>
              <a:cs typeface="Times New Roman" pitchFamily="18" charset="0"/>
            </a:endParaRP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5050EAF3-278D-4F60-9F65-981FBD44C041}"/>
              </a:ext>
            </a:extLst>
          </p:cNvPr>
          <p:cNvSpPr txBox="1"/>
          <p:nvPr/>
        </p:nvSpPr>
        <p:spPr>
          <a:xfrm>
            <a:off x="-14606" y="6249600"/>
            <a:ext cx="1616611" cy="3693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defTabSz="914295"/>
            <a:r>
              <a:rPr lang="en-US" altLang="ja-JP" b="1" dirty="0">
                <a:latin typeface="Times New Roman" panose="02020603050405020304" pitchFamily="18" charset="0"/>
                <a:cs typeface="Times New Roman" pitchFamily="18" charset="0"/>
              </a:rPr>
              <a:t>Never smoker</a:t>
            </a: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248B859C-3FBE-4FAD-B7E6-807DA440FCD0}"/>
              </a:ext>
            </a:extLst>
          </p:cNvPr>
          <p:cNvSpPr txBox="1"/>
          <p:nvPr/>
        </p:nvSpPr>
        <p:spPr>
          <a:xfrm>
            <a:off x="-14605" y="6516000"/>
            <a:ext cx="1359078" cy="3693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defTabSz="914295"/>
            <a:r>
              <a:rPr lang="en-US" altLang="ja-JP" b="1" dirty="0">
                <a:latin typeface="Times New Roman" panose="02020603050405020304" pitchFamily="18" charset="0"/>
                <a:cs typeface="Times New Roman" pitchFamily="18" charset="0"/>
              </a:rPr>
              <a:t>Smoker</a:t>
            </a:r>
          </a:p>
        </p:txBody>
      </p:sp>
      <p:sp>
        <p:nvSpPr>
          <p:cNvPr id="38" name="テキスト ボックス 11">
            <a:extLst>
              <a:ext uri="{FF2B5EF4-FFF2-40B4-BE49-F238E27FC236}">
                <a16:creationId xmlns:a16="http://schemas.microsoft.com/office/drawing/2014/main" id="{AF218C26-52B9-4B46-914C-8611FF2EC6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69059" y="6516000"/>
            <a:ext cx="41549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defTabSz="914295"/>
            <a:r>
              <a:rPr lang="en-US" altLang="ja-JP" b="1" dirty="0">
                <a:latin typeface="Times New Roman" panose="02020603050405020304" pitchFamily="18" charset="0"/>
                <a:cs typeface="Times New Roman" pitchFamily="18" charset="0"/>
              </a:rPr>
              <a:t>78</a:t>
            </a:r>
            <a:endParaRPr lang="ja-JP" altLang="en-US" b="1" dirty="0">
              <a:latin typeface="Times New Roman" panose="02020603050405020304" pitchFamily="18" charset="0"/>
              <a:cs typeface="Times New Roman" pitchFamily="18" charset="0"/>
            </a:endParaRPr>
          </a:p>
        </p:txBody>
      </p:sp>
      <p:sp>
        <p:nvSpPr>
          <p:cNvPr id="39" name="テキスト ボックス 11">
            <a:extLst>
              <a:ext uri="{FF2B5EF4-FFF2-40B4-BE49-F238E27FC236}">
                <a16:creationId xmlns:a16="http://schemas.microsoft.com/office/drawing/2014/main" id="{798CE1F6-88B8-4911-9850-3ADF14B171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94543" y="6516000"/>
            <a:ext cx="41549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defTabSz="914295"/>
            <a:r>
              <a:rPr lang="en-US" altLang="ja-JP" b="1" dirty="0">
                <a:latin typeface="Times New Roman" panose="02020603050405020304" pitchFamily="18" charset="0"/>
                <a:cs typeface="Times New Roman" pitchFamily="18" charset="0"/>
              </a:rPr>
              <a:t>63</a:t>
            </a:r>
            <a:endParaRPr lang="ja-JP" altLang="en-US" b="1" dirty="0">
              <a:latin typeface="Times New Roman" panose="02020603050405020304" pitchFamily="18" charset="0"/>
              <a:cs typeface="Times New Roman" pitchFamily="18" charset="0"/>
            </a:endParaRPr>
          </a:p>
        </p:txBody>
      </p:sp>
      <p:sp>
        <p:nvSpPr>
          <p:cNvPr id="40" name="テキスト ボックス 11">
            <a:extLst>
              <a:ext uri="{FF2B5EF4-FFF2-40B4-BE49-F238E27FC236}">
                <a16:creationId xmlns:a16="http://schemas.microsoft.com/office/drawing/2014/main" id="{FCC0BD69-746C-4043-9957-3F958E5408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0029" y="6516000"/>
            <a:ext cx="41549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defTabSz="914295"/>
            <a:r>
              <a:rPr lang="en-US" altLang="ja-JP" b="1" dirty="0">
                <a:latin typeface="Times New Roman" panose="02020603050405020304" pitchFamily="18" charset="0"/>
                <a:cs typeface="Times New Roman" pitchFamily="18" charset="0"/>
              </a:rPr>
              <a:t>44</a:t>
            </a:r>
            <a:endParaRPr lang="ja-JP" altLang="en-US" b="1" dirty="0">
              <a:latin typeface="Times New Roman" panose="02020603050405020304" pitchFamily="18" charset="0"/>
              <a:cs typeface="Times New Roman" pitchFamily="18" charset="0"/>
            </a:endParaRPr>
          </a:p>
        </p:txBody>
      </p:sp>
      <p:sp>
        <p:nvSpPr>
          <p:cNvPr id="41" name="テキスト ボックス 11">
            <a:extLst>
              <a:ext uri="{FF2B5EF4-FFF2-40B4-BE49-F238E27FC236}">
                <a16:creationId xmlns:a16="http://schemas.microsoft.com/office/drawing/2014/main" id="{61444CC8-298D-498A-96EF-3A406F8079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61282" y="6516000"/>
            <a:ext cx="41549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defTabSz="914295"/>
            <a:r>
              <a:rPr lang="en-US" altLang="ja-JP" b="1" dirty="0">
                <a:latin typeface="Times New Roman" panose="02020603050405020304" pitchFamily="18" charset="0"/>
                <a:cs typeface="Times New Roman" pitchFamily="18" charset="0"/>
              </a:rPr>
              <a:t>27</a:t>
            </a:r>
            <a:endParaRPr lang="ja-JP" altLang="en-US" b="1" dirty="0">
              <a:latin typeface="Times New Roman" panose="02020603050405020304" pitchFamily="18" charset="0"/>
              <a:cs typeface="Times New Roman" pitchFamily="18" charset="0"/>
            </a:endParaRPr>
          </a:p>
        </p:txBody>
      </p:sp>
      <p:sp>
        <p:nvSpPr>
          <p:cNvPr id="42" name="テキスト ボックス 11">
            <a:extLst>
              <a:ext uri="{FF2B5EF4-FFF2-40B4-BE49-F238E27FC236}">
                <a16:creationId xmlns:a16="http://schemas.microsoft.com/office/drawing/2014/main" id="{37CECDED-09FA-4CF0-97D0-CC30B9B740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47413" y="6516000"/>
            <a:ext cx="30008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defTabSz="914295"/>
            <a:r>
              <a:rPr lang="en-US" altLang="ja-JP" b="1" dirty="0">
                <a:latin typeface="Times New Roman" panose="02020603050405020304" pitchFamily="18" charset="0"/>
                <a:cs typeface="Times New Roman" pitchFamily="18" charset="0"/>
              </a:rPr>
              <a:t>7</a:t>
            </a:r>
            <a:endParaRPr lang="ja-JP" altLang="en-US" b="1" dirty="0">
              <a:latin typeface="Times New Roman" panose="02020603050405020304" pitchFamily="18" charset="0"/>
              <a:cs typeface="Times New Roman" pitchFamily="18" charset="0"/>
            </a:endParaRPr>
          </a:p>
        </p:txBody>
      </p:sp>
      <p:sp>
        <p:nvSpPr>
          <p:cNvPr id="43" name="テキスト ボックス 11">
            <a:extLst>
              <a:ext uri="{FF2B5EF4-FFF2-40B4-BE49-F238E27FC236}">
                <a16:creationId xmlns:a16="http://schemas.microsoft.com/office/drawing/2014/main" id="{831D1367-4E53-40A6-92DE-30683E0D8D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67209" y="6516000"/>
            <a:ext cx="30008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defTabSz="914295"/>
            <a:r>
              <a:rPr lang="en-US" altLang="ja-JP" b="1" dirty="0">
                <a:latin typeface="Times New Roman" panose="02020603050405020304" pitchFamily="18" charset="0"/>
                <a:cs typeface="Times New Roman" pitchFamily="18" charset="0"/>
              </a:rPr>
              <a:t>0</a:t>
            </a:r>
            <a:endParaRPr lang="ja-JP" altLang="en-US" b="1" dirty="0">
              <a:latin typeface="Times New Roman" panose="02020603050405020304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74762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D2B1BE48-A686-43FA-A328-7EEDFAD1EF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9200" y="597600"/>
            <a:ext cx="7820978" cy="5340668"/>
          </a:xfrm>
          <a:prstGeom prst="rect">
            <a:avLst/>
          </a:prstGeom>
        </p:spPr>
      </p:pic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B9CBA863-C08B-4E49-BCBC-F35C38529877}"/>
              </a:ext>
            </a:extLst>
          </p:cNvPr>
          <p:cNvSpPr txBox="1">
            <a:spLocks noChangeArrowheads="1"/>
          </p:cNvSpPr>
          <p:nvPr/>
        </p:nvSpPr>
        <p:spPr bwMode="auto">
          <a:xfrm rot="10800000">
            <a:off x="614137" y="1296028"/>
            <a:ext cx="525904" cy="4168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eaVert" lIns="108009" tIns="54004" rIns="108009" bIns="54004">
            <a:spAutoFit/>
          </a:bodyPr>
          <a:lstStyle/>
          <a:p>
            <a:pPr algn="ctr" defTabSz="914295"/>
            <a:r>
              <a:rPr lang="en-US" altLang="ja-JP" sz="2000" b="1" dirty="0">
                <a:latin typeface="Times New Roman" panose="02020603050405020304" pitchFamily="18" charset="0"/>
                <a:cs typeface="Times New Roman" pitchFamily="18" charset="0"/>
              </a:rPr>
              <a:t>Progression-free survival (%)</a:t>
            </a:r>
            <a:endParaRPr lang="ja-JP" altLang="en-US" sz="2000" b="1" dirty="0">
              <a:latin typeface="Times New Roman" panose="02020603050405020304" pitchFamily="18" charset="0"/>
              <a:cs typeface="Times New Roman" pitchFamily="18" charset="0"/>
            </a:endParaRPr>
          </a:p>
        </p:txBody>
      </p:sp>
      <p:sp>
        <p:nvSpPr>
          <p:cNvPr id="6" name="テキスト ボックス 11">
            <a:extLst>
              <a:ext uri="{FF2B5EF4-FFF2-40B4-BE49-F238E27FC236}">
                <a16:creationId xmlns:a16="http://schemas.microsoft.com/office/drawing/2014/main" id="{B8B9850A-7304-4067-B76F-322014C6AD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47286" y="5402186"/>
            <a:ext cx="30008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r" defTabSz="914295"/>
            <a:r>
              <a:rPr lang="en-US" altLang="ja-JP" b="1" dirty="0">
                <a:latin typeface="Times New Roman" panose="02020603050405020304" pitchFamily="18" charset="0"/>
                <a:cs typeface="Times New Roman" pitchFamily="18" charset="0"/>
              </a:rPr>
              <a:t>0</a:t>
            </a:r>
            <a:endParaRPr lang="ja-JP" altLang="en-US" b="1" dirty="0">
              <a:latin typeface="Times New Roman" panose="02020603050405020304" pitchFamily="18" charset="0"/>
              <a:cs typeface="Times New Roman" pitchFamily="18" charset="0"/>
            </a:endParaRPr>
          </a:p>
        </p:txBody>
      </p:sp>
      <p:sp>
        <p:nvSpPr>
          <p:cNvPr id="7" name="テキスト ボックス 10">
            <a:extLst>
              <a:ext uri="{FF2B5EF4-FFF2-40B4-BE49-F238E27FC236}">
                <a16:creationId xmlns:a16="http://schemas.microsoft.com/office/drawing/2014/main" id="{9AEF39BB-C33B-40FE-A282-2008D6D89B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31870" y="4429069"/>
            <a:ext cx="41549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r" defTabSz="914295"/>
            <a:r>
              <a:rPr lang="en-US" altLang="ja-JP" b="1" dirty="0">
                <a:latin typeface="Times New Roman" panose="02020603050405020304" pitchFamily="18" charset="0"/>
                <a:cs typeface="Times New Roman" pitchFamily="18" charset="0"/>
              </a:rPr>
              <a:t>20</a:t>
            </a:r>
            <a:endParaRPr lang="ja-JP" altLang="en-US" b="1" dirty="0">
              <a:latin typeface="Times New Roman" panose="02020603050405020304" pitchFamily="18" charset="0"/>
              <a:cs typeface="Times New Roman" pitchFamily="18" charset="0"/>
            </a:endParaRPr>
          </a:p>
        </p:txBody>
      </p:sp>
      <p:sp>
        <p:nvSpPr>
          <p:cNvPr id="8" name="テキスト ボックス 9">
            <a:extLst>
              <a:ext uri="{FF2B5EF4-FFF2-40B4-BE49-F238E27FC236}">
                <a16:creationId xmlns:a16="http://schemas.microsoft.com/office/drawing/2014/main" id="{7D60E36F-5BAB-46A6-BA16-2484E97AA6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31870" y="3473754"/>
            <a:ext cx="41549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r" defTabSz="914295"/>
            <a:r>
              <a:rPr lang="en-US" altLang="ja-JP" b="1" dirty="0">
                <a:latin typeface="Times New Roman" panose="02020603050405020304" pitchFamily="18" charset="0"/>
                <a:cs typeface="Times New Roman" pitchFamily="18" charset="0"/>
              </a:rPr>
              <a:t>40</a:t>
            </a:r>
            <a:endParaRPr lang="ja-JP" altLang="en-US" b="1" dirty="0">
              <a:latin typeface="Times New Roman" panose="02020603050405020304" pitchFamily="18" charset="0"/>
              <a:cs typeface="Times New Roman" pitchFamily="18" charset="0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D6F1FC3C-9917-46EC-A9BB-A65D3FA3E0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31870" y="2511389"/>
            <a:ext cx="41549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r" defTabSz="914295"/>
            <a:r>
              <a:rPr lang="en-US" altLang="ja-JP" b="1" dirty="0">
                <a:latin typeface="Times New Roman" panose="02020603050405020304" pitchFamily="18" charset="0"/>
                <a:cs typeface="Times New Roman" pitchFamily="18" charset="0"/>
              </a:rPr>
              <a:t>60</a:t>
            </a:r>
            <a:endParaRPr lang="ja-JP" altLang="en-US" b="1" dirty="0">
              <a:latin typeface="Times New Roman" panose="02020603050405020304" pitchFamily="18" charset="0"/>
              <a:cs typeface="Times New Roman" pitchFamily="18" charset="0"/>
            </a:endParaRPr>
          </a:p>
        </p:txBody>
      </p:sp>
      <p:sp>
        <p:nvSpPr>
          <p:cNvPr id="10" name="テキスト ボックス 7">
            <a:extLst>
              <a:ext uri="{FF2B5EF4-FFF2-40B4-BE49-F238E27FC236}">
                <a16:creationId xmlns:a16="http://schemas.microsoft.com/office/drawing/2014/main" id="{BB45873B-8FAB-46E6-9F59-B8E4D4CDDC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07368" y="1541479"/>
            <a:ext cx="540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r" defTabSz="914295"/>
            <a:r>
              <a:rPr lang="en-US" altLang="ja-JP" b="1" dirty="0">
                <a:latin typeface="Times New Roman" panose="02020603050405020304" pitchFamily="18" charset="0"/>
                <a:cs typeface="Times New Roman" pitchFamily="18" charset="0"/>
              </a:rPr>
              <a:t>80</a:t>
            </a:r>
            <a:endParaRPr lang="ja-JP" altLang="en-US" b="1" dirty="0">
              <a:latin typeface="Times New Roman" panose="02020603050405020304" pitchFamily="18" charset="0"/>
              <a:cs typeface="Times New Roman" pitchFamily="18" charset="0"/>
            </a:endParaRPr>
          </a:p>
        </p:txBody>
      </p:sp>
      <p:sp>
        <p:nvSpPr>
          <p:cNvPr id="11" name="テキスト ボックス 6">
            <a:extLst>
              <a:ext uri="{FF2B5EF4-FFF2-40B4-BE49-F238E27FC236}">
                <a16:creationId xmlns:a16="http://schemas.microsoft.com/office/drawing/2014/main" id="{7F9CDD3F-2CA5-4E60-BABA-B1E24B4962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07368" y="586337"/>
            <a:ext cx="540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r" defTabSz="914295"/>
            <a:r>
              <a:rPr lang="en-US" altLang="ja-JP" b="1" dirty="0">
                <a:latin typeface="Times New Roman" panose="02020603050405020304" pitchFamily="18" charset="0"/>
                <a:cs typeface="Times New Roman" pitchFamily="18" charset="0"/>
              </a:rPr>
              <a:t>100</a:t>
            </a:r>
            <a:endParaRPr lang="ja-JP" altLang="en-US" b="1" dirty="0">
              <a:latin typeface="Times New Roman" panose="02020603050405020304" pitchFamily="18" charset="0"/>
              <a:cs typeface="Times New Roman" pitchFamily="18" charset="0"/>
            </a:endParaRPr>
          </a:p>
        </p:txBody>
      </p:sp>
      <p:sp>
        <p:nvSpPr>
          <p:cNvPr id="12" name="テキスト ボックス 4">
            <a:extLst>
              <a:ext uri="{FF2B5EF4-FFF2-40B4-BE49-F238E27FC236}">
                <a16:creationId xmlns:a16="http://schemas.microsoft.com/office/drawing/2014/main" id="{C5B6DD77-B116-4FA1-B34B-9CA617B1E2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12650" y="5892483"/>
            <a:ext cx="2422702" cy="4168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08009" tIns="54004" rIns="108009" bIns="54004">
            <a:spAutoFit/>
          </a:bodyPr>
          <a:lstStyle/>
          <a:p>
            <a:pPr algn="ctr" defTabSz="914295"/>
            <a:r>
              <a:rPr lang="en-US" altLang="ja-JP" sz="2000" b="1" dirty="0">
                <a:latin typeface="Times New Roman" panose="02020603050405020304" pitchFamily="18" charset="0"/>
                <a:cs typeface="Times New Roman" pitchFamily="18" charset="0"/>
              </a:rPr>
              <a:t>Time (months)</a:t>
            </a:r>
            <a:endParaRPr lang="ja-JP" altLang="en-US" sz="2000" b="1" dirty="0">
              <a:latin typeface="Times New Roman" panose="02020603050405020304" pitchFamily="18" charset="0"/>
              <a:cs typeface="Times New Roman" pitchFamily="18" charset="0"/>
            </a:endParaRP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8C6561A0-8C40-4E87-9E32-15A42D74DE3C}"/>
              </a:ext>
            </a:extLst>
          </p:cNvPr>
          <p:cNvSpPr txBox="1"/>
          <p:nvPr/>
        </p:nvSpPr>
        <p:spPr>
          <a:xfrm>
            <a:off x="90832" y="24578"/>
            <a:ext cx="596188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eFigure</a:t>
            </a:r>
            <a:r>
              <a:rPr kumimoji="1" lang="en-US" altLang="ja-JP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3C: Progression-free survival (PFS) </a:t>
            </a:r>
            <a:r>
              <a:rPr lang="en-US" altLang="ja-JP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</a:t>
            </a:r>
            <a:r>
              <a:rPr kumimoji="1" lang="en-US" altLang="ja-JP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ja-JP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patients with response, </a:t>
            </a:r>
          </a:p>
          <a:p>
            <a:r>
              <a:rPr lang="en-US" altLang="ja-JP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stratified by histology (non-squamous or squamous)</a:t>
            </a:r>
            <a:endParaRPr kumimoji="1" lang="ja-JP" alt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4F03A7F5-A18C-457B-BCD9-64AD51A5FE48}"/>
              </a:ext>
            </a:extLst>
          </p:cNvPr>
          <p:cNvSpPr txBox="1"/>
          <p:nvPr/>
        </p:nvSpPr>
        <p:spPr>
          <a:xfrm>
            <a:off x="267962" y="5997244"/>
            <a:ext cx="17144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defTabSz="914295"/>
            <a:r>
              <a:rPr lang="en-US" altLang="ja-JP" sz="1600" b="1" dirty="0">
                <a:latin typeface="Times New Roman" panose="02020603050405020304" pitchFamily="18" charset="0"/>
                <a:cs typeface="Times New Roman" pitchFamily="18" charset="0"/>
              </a:rPr>
              <a:t>Number at risk</a:t>
            </a:r>
            <a:endParaRPr lang="ja-JP" altLang="en-US" sz="1600" b="1" dirty="0">
              <a:latin typeface="Times New Roman" panose="02020603050405020304" pitchFamily="18" charset="0"/>
              <a:cs typeface="Times New Roman" pitchFamily="18" charset="0"/>
            </a:endParaRPr>
          </a:p>
        </p:txBody>
      </p:sp>
      <p:sp>
        <p:nvSpPr>
          <p:cNvPr id="70" name="テキスト ボックス 11">
            <a:extLst>
              <a:ext uri="{FF2B5EF4-FFF2-40B4-BE49-F238E27FC236}">
                <a16:creationId xmlns:a16="http://schemas.microsoft.com/office/drawing/2014/main" id="{1E698705-02F3-496F-B071-DC2D8D2BCB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30553" y="5641843"/>
            <a:ext cx="30008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r" defTabSz="914295"/>
            <a:r>
              <a:rPr lang="en-US" altLang="ja-JP" b="1" dirty="0">
                <a:latin typeface="Times New Roman" panose="02020603050405020304" pitchFamily="18" charset="0"/>
                <a:cs typeface="Times New Roman" pitchFamily="18" charset="0"/>
              </a:rPr>
              <a:t>0</a:t>
            </a:r>
            <a:endParaRPr lang="ja-JP" altLang="en-US" b="1" dirty="0">
              <a:latin typeface="Times New Roman" panose="02020603050405020304" pitchFamily="18" charset="0"/>
              <a:cs typeface="Times New Roman" pitchFamily="18" charset="0"/>
            </a:endParaRPr>
          </a:p>
        </p:txBody>
      </p:sp>
      <p:sp>
        <p:nvSpPr>
          <p:cNvPr id="71" name="テキスト ボックス 11">
            <a:extLst>
              <a:ext uri="{FF2B5EF4-FFF2-40B4-BE49-F238E27FC236}">
                <a16:creationId xmlns:a16="http://schemas.microsoft.com/office/drawing/2014/main" id="{2CD911EB-E228-4FDD-ADDF-18E0D0D6F1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58021" y="5641843"/>
            <a:ext cx="30008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r" defTabSz="914295"/>
            <a:r>
              <a:rPr lang="en-US" altLang="ja-JP" b="1" dirty="0">
                <a:latin typeface="Times New Roman" panose="02020603050405020304" pitchFamily="18" charset="0"/>
                <a:cs typeface="Times New Roman" pitchFamily="18" charset="0"/>
              </a:rPr>
              <a:t>6</a:t>
            </a:r>
            <a:endParaRPr lang="ja-JP" altLang="en-US" b="1" dirty="0">
              <a:latin typeface="Times New Roman" panose="02020603050405020304" pitchFamily="18" charset="0"/>
              <a:cs typeface="Times New Roman" pitchFamily="18" charset="0"/>
            </a:endParaRPr>
          </a:p>
        </p:txBody>
      </p:sp>
      <p:sp>
        <p:nvSpPr>
          <p:cNvPr id="72" name="テキスト ボックス 11">
            <a:extLst>
              <a:ext uri="{FF2B5EF4-FFF2-40B4-BE49-F238E27FC236}">
                <a16:creationId xmlns:a16="http://schemas.microsoft.com/office/drawing/2014/main" id="{7D57168A-41F8-484B-8CE0-589CBA1603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0032" y="5641843"/>
            <a:ext cx="41549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r" defTabSz="914295"/>
            <a:r>
              <a:rPr lang="en-US" altLang="ja-JP" b="1" dirty="0">
                <a:latin typeface="Times New Roman" panose="02020603050405020304" pitchFamily="18" charset="0"/>
                <a:cs typeface="Times New Roman" pitchFamily="18" charset="0"/>
              </a:rPr>
              <a:t>12</a:t>
            </a:r>
            <a:endParaRPr lang="ja-JP" altLang="en-US" b="1" dirty="0">
              <a:latin typeface="Times New Roman" panose="02020603050405020304" pitchFamily="18" charset="0"/>
              <a:cs typeface="Times New Roman" pitchFamily="18" charset="0"/>
            </a:endParaRPr>
          </a:p>
        </p:txBody>
      </p:sp>
      <p:sp>
        <p:nvSpPr>
          <p:cNvPr id="73" name="テキスト ボックス 11">
            <a:extLst>
              <a:ext uri="{FF2B5EF4-FFF2-40B4-BE49-F238E27FC236}">
                <a16:creationId xmlns:a16="http://schemas.microsoft.com/office/drawing/2014/main" id="{4A604FF7-F4EE-4B35-9676-6D7FED65DF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61284" y="5641843"/>
            <a:ext cx="41549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r" defTabSz="914295"/>
            <a:r>
              <a:rPr lang="en-US" altLang="ja-JP" b="1" dirty="0">
                <a:latin typeface="Times New Roman" panose="02020603050405020304" pitchFamily="18" charset="0"/>
                <a:cs typeface="Times New Roman" pitchFamily="18" charset="0"/>
              </a:rPr>
              <a:t>18</a:t>
            </a:r>
            <a:endParaRPr lang="ja-JP" altLang="en-US" b="1" dirty="0">
              <a:latin typeface="Times New Roman" panose="02020603050405020304" pitchFamily="18" charset="0"/>
              <a:cs typeface="Times New Roman" pitchFamily="18" charset="0"/>
            </a:endParaRPr>
          </a:p>
        </p:txBody>
      </p:sp>
      <p:sp>
        <p:nvSpPr>
          <p:cNvPr id="74" name="テキスト ボックス 11">
            <a:extLst>
              <a:ext uri="{FF2B5EF4-FFF2-40B4-BE49-F238E27FC236}">
                <a16:creationId xmlns:a16="http://schemas.microsoft.com/office/drawing/2014/main" id="{F150D12D-0FD3-488D-B8FE-D185CBF72C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87774" y="5641843"/>
            <a:ext cx="41549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r" defTabSz="914295"/>
            <a:r>
              <a:rPr lang="en-US" altLang="ja-JP" b="1" dirty="0">
                <a:latin typeface="Times New Roman" panose="02020603050405020304" pitchFamily="18" charset="0"/>
                <a:cs typeface="Times New Roman" pitchFamily="18" charset="0"/>
              </a:rPr>
              <a:t>24</a:t>
            </a:r>
            <a:endParaRPr lang="ja-JP" altLang="en-US" b="1" dirty="0">
              <a:latin typeface="Times New Roman" panose="02020603050405020304" pitchFamily="18" charset="0"/>
              <a:cs typeface="Times New Roman" pitchFamily="18" charset="0"/>
            </a:endParaRPr>
          </a:p>
        </p:txBody>
      </p:sp>
      <p:sp>
        <p:nvSpPr>
          <p:cNvPr id="75" name="テキスト ボックス 11">
            <a:extLst>
              <a:ext uri="{FF2B5EF4-FFF2-40B4-BE49-F238E27FC236}">
                <a16:creationId xmlns:a16="http://schemas.microsoft.com/office/drawing/2014/main" id="{9DFDB818-2A8E-4BE8-B956-A37F3BC0F7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09502" y="5641843"/>
            <a:ext cx="41549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r" defTabSz="914295"/>
            <a:r>
              <a:rPr lang="en-US" altLang="ja-JP" b="1" dirty="0">
                <a:latin typeface="Times New Roman" panose="02020603050405020304" pitchFamily="18" charset="0"/>
                <a:cs typeface="Times New Roman" pitchFamily="18" charset="0"/>
              </a:rPr>
              <a:t>30</a:t>
            </a:r>
            <a:endParaRPr lang="ja-JP" altLang="en-US" b="1" dirty="0">
              <a:latin typeface="Times New Roman" panose="02020603050405020304" pitchFamily="18" charset="0"/>
              <a:cs typeface="Times New Roman" pitchFamily="18" charset="0"/>
            </a:endParaRP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0206D950-C6DA-4861-80EA-54FB6C22FF84}"/>
              </a:ext>
            </a:extLst>
          </p:cNvPr>
          <p:cNvSpPr txBox="1"/>
          <p:nvPr/>
        </p:nvSpPr>
        <p:spPr>
          <a:xfrm>
            <a:off x="1738588" y="4831025"/>
            <a:ext cx="348304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HR: 1.16 (95% CI: 0.61-2.12)</a:t>
            </a:r>
          </a:p>
          <a:p>
            <a:r>
              <a:rPr lang="en-US" altLang="ja-JP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ja-JP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0.623</a:t>
            </a:r>
            <a:endParaRPr kumimoji="1" lang="ja-JP" alt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79732140-2511-4C03-8C07-8992E02BBB94}"/>
              </a:ext>
            </a:extLst>
          </p:cNvPr>
          <p:cNvSpPr txBox="1"/>
          <p:nvPr/>
        </p:nvSpPr>
        <p:spPr>
          <a:xfrm>
            <a:off x="6970897" y="866068"/>
            <a:ext cx="27243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Non-squamous</a:t>
            </a:r>
          </a:p>
          <a:p>
            <a:r>
              <a:rPr kumimoji="1" lang="en-US" altLang="ja-JP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Squamous</a:t>
            </a:r>
            <a:endParaRPr kumimoji="1" lang="ja-JP" alt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8" name="直線コネクタ 27">
            <a:extLst>
              <a:ext uri="{FF2B5EF4-FFF2-40B4-BE49-F238E27FC236}">
                <a16:creationId xmlns:a16="http://schemas.microsoft.com/office/drawing/2014/main" id="{F3D640EB-80B0-4E33-9F61-582D041C016C}"/>
              </a:ext>
            </a:extLst>
          </p:cNvPr>
          <p:cNvCxnSpPr/>
          <p:nvPr/>
        </p:nvCxnSpPr>
        <p:spPr>
          <a:xfrm>
            <a:off x="6128760" y="1061112"/>
            <a:ext cx="845458" cy="0"/>
          </a:xfrm>
          <a:prstGeom prst="line">
            <a:avLst/>
          </a:prstGeom>
          <a:ln w="38100">
            <a:solidFill>
              <a:srgbClr val="D44958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9" name="直線コネクタ 28">
            <a:extLst>
              <a:ext uri="{FF2B5EF4-FFF2-40B4-BE49-F238E27FC236}">
                <a16:creationId xmlns:a16="http://schemas.microsoft.com/office/drawing/2014/main" id="{D4884A75-AED1-40BC-8803-AB5643D5859A}"/>
              </a:ext>
            </a:extLst>
          </p:cNvPr>
          <p:cNvCxnSpPr/>
          <p:nvPr/>
        </p:nvCxnSpPr>
        <p:spPr>
          <a:xfrm>
            <a:off x="6128760" y="1354612"/>
            <a:ext cx="845458" cy="0"/>
          </a:xfrm>
          <a:prstGeom prst="line">
            <a:avLst/>
          </a:prstGeom>
          <a:ln w="38100">
            <a:solidFill>
              <a:srgbClr val="4270DD"/>
            </a:solidFill>
            <a:prstDash val="soli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0" name="テキスト ボックス 11">
            <a:extLst>
              <a:ext uri="{FF2B5EF4-FFF2-40B4-BE49-F238E27FC236}">
                <a16:creationId xmlns:a16="http://schemas.microsoft.com/office/drawing/2014/main" id="{87827FF6-95EE-4232-BBCC-769A7CE95E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72844" y="6251025"/>
            <a:ext cx="41549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defTabSz="914295"/>
            <a:r>
              <a:rPr lang="en-US" altLang="ja-JP" b="1" dirty="0">
                <a:latin typeface="Times New Roman" panose="02020603050405020304" pitchFamily="18" charset="0"/>
                <a:cs typeface="Times New Roman" pitchFamily="18" charset="0"/>
              </a:rPr>
              <a:t>64</a:t>
            </a:r>
            <a:endParaRPr lang="ja-JP" altLang="en-US" b="1" dirty="0">
              <a:latin typeface="Times New Roman" panose="02020603050405020304" pitchFamily="18" charset="0"/>
              <a:cs typeface="Times New Roman" pitchFamily="18" charset="0"/>
            </a:endParaRPr>
          </a:p>
        </p:txBody>
      </p:sp>
      <p:sp>
        <p:nvSpPr>
          <p:cNvPr id="31" name="テキスト ボックス 11">
            <a:extLst>
              <a:ext uri="{FF2B5EF4-FFF2-40B4-BE49-F238E27FC236}">
                <a16:creationId xmlns:a16="http://schemas.microsoft.com/office/drawing/2014/main" id="{52BD6730-0292-4DC1-9B61-1AC6B1ADB6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00313" y="6251025"/>
            <a:ext cx="41549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defTabSz="914295"/>
            <a:r>
              <a:rPr lang="en-US" altLang="ja-JP" b="1" dirty="0">
                <a:latin typeface="Times New Roman" panose="02020603050405020304" pitchFamily="18" charset="0"/>
                <a:cs typeface="Times New Roman" pitchFamily="18" charset="0"/>
              </a:rPr>
              <a:t>52</a:t>
            </a:r>
            <a:endParaRPr lang="ja-JP" altLang="en-US" b="1" dirty="0">
              <a:latin typeface="Times New Roman" panose="02020603050405020304" pitchFamily="18" charset="0"/>
              <a:cs typeface="Times New Roman" pitchFamily="18" charset="0"/>
            </a:endParaRPr>
          </a:p>
        </p:txBody>
      </p:sp>
      <p:sp>
        <p:nvSpPr>
          <p:cNvPr id="32" name="テキスト ボックス 11">
            <a:extLst>
              <a:ext uri="{FF2B5EF4-FFF2-40B4-BE49-F238E27FC236}">
                <a16:creationId xmlns:a16="http://schemas.microsoft.com/office/drawing/2014/main" id="{48CDE2CE-540A-483B-AA1B-74CF768374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0030" y="6251025"/>
            <a:ext cx="41549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defTabSz="914295"/>
            <a:r>
              <a:rPr lang="en-US" altLang="ja-JP" b="1" dirty="0">
                <a:latin typeface="Times New Roman" panose="02020603050405020304" pitchFamily="18" charset="0"/>
                <a:cs typeface="Times New Roman" pitchFamily="18" charset="0"/>
              </a:rPr>
              <a:t>39</a:t>
            </a:r>
            <a:endParaRPr lang="ja-JP" altLang="en-US" b="1" dirty="0">
              <a:latin typeface="Times New Roman" panose="02020603050405020304" pitchFamily="18" charset="0"/>
              <a:cs typeface="Times New Roman" pitchFamily="18" charset="0"/>
            </a:endParaRPr>
          </a:p>
        </p:txBody>
      </p:sp>
      <p:sp>
        <p:nvSpPr>
          <p:cNvPr id="33" name="テキスト ボックス 11">
            <a:extLst>
              <a:ext uri="{FF2B5EF4-FFF2-40B4-BE49-F238E27FC236}">
                <a16:creationId xmlns:a16="http://schemas.microsoft.com/office/drawing/2014/main" id="{201E2B47-0928-41B1-A649-03503AE11D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61283" y="6251025"/>
            <a:ext cx="41549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defTabSz="914295"/>
            <a:r>
              <a:rPr lang="en-US" altLang="ja-JP" b="1" dirty="0">
                <a:latin typeface="Times New Roman" panose="02020603050405020304" pitchFamily="18" charset="0"/>
                <a:cs typeface="Times New Roman" pitchFamily="18" charset="0"/>
              </a:rPr>
              <a:t>24</a:t>
            </a:r>
            <a:endParaRPr lang="ja-JP" altLang="en-US" b="1" dirty="0">
              <a:latin typeface="Times New Roman" panose="02020603050405020304" pitchFamily="18" charset="0"/>
              <a:cs typeface="Times New Roman" pitchFamily="18" charset="0"/>
            </a:endParaRPr>
          </a:p>
        </p:txBody>
      </p:sp>
      <p:sp>
        <p:nvSpPr>
          <p:cNvPr id="34" name="テキスト ボックス 11">
            <a:extLst>
              <a:ext uri="{FF2B5EF4-FFF2-40B4-BE49-F238E27FC236}">
                <a16:creationId xmlns:a16="http://schemas.microsoft.com/office/drawing/2014/main" id="{DC449676-DB89-4351-820A-B1841BC9DF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45481" y="6251025"/>
            <a:ext cx="30008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defTabSz="914295"/>
            <a:r>
              <a:rPr lang="en-US" altLang="ja-JP" b="1" dirty="0">
                <a:latin typeface="Times New Roman" panose="02020603050405020304" pitchFamily="18" charset="0"/>
                <a:cs typeface="Times New Roman" pitchFamily="18" charset="0"/>
              </a:rPr>
              <a:t>7</a:t>
            </a:r>
            <a:endParaRPr lang="ja-JP" altLang="en-US" b="1" dirty="0">
              <a:latin typeface="Times New Roman" panose="02020603050405020304" pitchFamily="18" charset="0"/>
              <a:cs typeface="Times New Roman" pitchFamily="18" charset="0"/>
            </a:endParaRPr>
          </a:p>
        </p:txBody>
      </p:sp>
      <p:sp>
        <p:nvSpPr>
          <p:cNvPr id="35" name="テキスト ボックス 11">
            <a:extLst>
              <a:ext uri="{FF2B5EF4-FFF2-40B4-BE49-F238E27FC236}">
                <a16:creationId xmlns:a16="http://schemas.microsoft.com/office/drawing/2014/main" id="{BC901631-7E87-4E15-B5EF-D886E1EB20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67209" y="6251025"/>
            <a:ext cx="30008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defTabSz="914295"/>
            <a:r>
              <a:rPr lang="en-US" altLang="ja-JP" b="1" dirty="0">
                <a:latin typeface="Times New Roman" panose="02020603050405020304" pitchFamily="18" charset="0"/>
                <a:cs typeface="Times New Roman" pitchFamily="18" charset="0"/>
              </a:rPr>
              <a:t>0</a:t>
            </a:r>
            <a:endParaRPr lang="ja-JP" altLang="en-US" b="1" dirty="0">
              <a:latin typeface="Times New Roman" panose="02020603050405020304" pitchFamily="18" charset="0"/>
              <a:cs typeface="Times New Roman" pitchFamily="18" charset="0"/>
            </a:endParaRP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912CB5E1-DBB4-4CDF-A8A0-E9498B8D7549}"/>
              </a:ext>
            </a:extLst>
          </p:cNvPr>
          <p:cNvSpPr txBox="1"/>
          <p:nvPr/>
        </p:nvSpPr>
        <p:spPr>
          <a:xfrm>
            <a:off x="-52705" y="6249600"/>
            <a:ext cx="1714480" cy="3693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defTabSz="914295"/>
            <a:r>
              <a:rPr lang="en-US" altLang="ja-JP" b="1" dirty="0">
                <a:latin typeface="Times New Roman" panose="02020603050405020304" pitchFamily="18" charset="0"/>
                <a:cs typeface="Times New Roman" pitchFamily="18" charset="0"/>
              </a:rPr>
              <a:t>Non-squamous</a:t>
            </a: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0B5B2D77-9B50-4145-88FE-D342AA299E92}"/>
              </a:ext>
            </a:extLst>
          </p:cNvPr>
          <p:cNvSpPr txBox="1"/>
          <p:nvPr/>
        </p:nvSpPr>
        <p:spPr>
          <a:xfrm>
            <a:off x="-52705" y="6516000"/>
            <a:ext cx="1359078" cy="3693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defTabSz="914295"/>
            <a:r>
              <a:rPr lang="en-US" altLang="ja-JP" b="1" dirty="0">
                <a:latin typeface="Times New Roman" panose="02020603050405020304" pitchFamily="18" charset="0"/>
                <a:cs typeface="Times New Roman" pitchFamily="18" charset="0"/>
              </a:rPr>
              <a:t>Squamous</a:t>
            </a:r>
          </a:p>
        </p:txBody>
      </p:sp>
      <p:sp>
        <p:nvSpPr>
          <p:cNvPr id="38" name="テキスト ボックス 11">
            <a:extLst>
              <a:ext uri="{FF2B5EF4-FFF2-40B4-BE49-F238E27FC236}">
                <a16:creationId xmlns:a16="http://schemas.microsoft.com/office/drawing/2014/main" id="{8167EBC9-D809-4BFA-B4B5-0565A07EAF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69059" y="6516000"/>
            <a:ext cx="41549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defTabSz="914295"/>
            <a:r>
              <a:rPr lang="en-US" altLang="ja-JP" b="1" dirty="0">
                <a:latin typeface="Times New Roman" panose="02020603050405020304" pitchFamily="18" charset="0"/>
                <a:cs typeface="Times New Roman" pitchFamily="18" charset="0"/>
              </a:rPr>
              <a:t>24</a:t>
            </a:r>
            <a:endParaRPr lang="ja-JP" altLang="en-US" b="1" dirty="0">
              <a:latin typeface="Times New Roman" panose="02020603050405020304" pitchFamily="18" charset="0"/>
              <a:cs typeface="Times New Roman" pitchFamily="18" charset="0"/>
            </a:endParaRPr>
          </a:p>
        </p:txBody>
      </p:sp>
      <p:sp>
        <p:nvSpPr>
          <p:cNvPr id="39" name="テキスト ボックス 11">
            <a:extLst>
              <a:ext uri="{FF2B5EF4-FFF2-40B4-BE49-F238E27FC236}">
                <a16:creationId xmlns:a16="http://schemas.microsoft.com/office/drawing/2014/main" id="{62194CE1-C4CA-448B-BD54-B539185607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94542" y="6516000"/>
            <a:ext cx="41549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defTabSz="914295"/>
            <a:r>
              <a:rPr lang="en-US" altLang="ja-JP" b="1" dirty="0">
                <a:latin typeface="Times New Roman" panose="02020603050405020304" pitchFamily="18" charset="0"/>
                <a:cs typeface="Times New Roman" pitchFamily="18" charset="0"/>
              </a:rPr>
              <a:t>20</a:t>
            </a:r>
            <a:endParaRPr lang="ja-JP" altLang="en-US" b="1" dirty="0">
              <a:latin typeface="Times New Roman" panose="02020603050405020304" pitchFamily="18" charset="0"/>
              <a:cs typeface="Times New Roman" pitchFamily="18" charset="0"/>
            </a:endParaRPr>
          </a:p>
        </p:txBody>
      </p:sp>
      <p:sp>
        <p:nvSpPr>
          <p:cNvPr id="40" name="テキスト ボックス 11">
            <a:extLst>
              <a:ext uri="{FF2B5EF4-FFF2-40B4-BE49-F238E27FC236}">
                <a16:creationId xmlns:a16="http://schemas.microsoft.com/office/drawing/2014/main" id="{61D81FB4-29BD-4679-A3CE-38D70B0D44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0029" y="6516000"/>
            <a:ext cx="41549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defTabSz="914295"/>
            <a:r>
              <a:rPr lang="en-US" altLang="ja-JP" b="1" dirty="0">
                <a:latin typeface="Times New Roman" panose="02020603050405020304" pitchFamily="18" charset="0"/>
                <a:cs typeface="Times New Roman" pitchFamily="18" charset="0"/>
              </a:rPr>
              <a:t>12</a:t>
            </a:r>
            <a:endParaRPr lang="ja-JP" altLang="en-US" b="1" dirty="0">
              <a:latin typeface="Times New Roman" panose="02020603050405020304" pitchFamily="18" charset="0"/>
              <a:cs typeface="Times New Roman" pitchFamily="18" charset="0"/>
            </a:endParaRPr>
          </a:p>
        </p:txBody>
      </p:sp>
      <p:sp>
        <p:nvSpPr>
          <p:cNvPr id="41" name="テキスト ボックス 11">
            <a:extLst>
              <a:ext uri="{FF2B5EF4-FFF2-40B4-BE49-F238E27FC236}">
                <a16:creationId xmlns:a16="http://schemas.microsoft.com/office/drawing/2014/main" id="{B0FE10AF-A006-469C-B95A-5953EF2025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18990" y="6516000"/>
            <a:ext cx="30008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defTabSz="914295"/>
            <a:r>
              <a:rPr lang="en-US" altLang="ja-JP" b="1" dirty="0">
                <a:latin typeface="Times New Roman" panose="02020603050405020304" pitchFamily="18" charset="0"/>
                <a:cs typeface="Times New Roman" pitchFamily="18" charset="0"/>
              </a:rPr>
              <a:t>8</a:t>
            </a:r>
            <a:endParaRPr lang="ja-JP" altLang="en-US" b="1" dirty="0">
              <a:latin typeface="Times New Roman" panose="02020603050405020304" pitchFamily="18" charset="0"/>
              <a:cs typeface="Times New Roman" pitchFamily="18" charset="0"/>
            </a:endParaRPr>
          </a:p>
        </p:txBody>
      </p:sp>
      <p:sp>
        <p:nvSpPr>
          <p:cNvPr id="42" name="テキスト ボックス 11">
            <a:extLst>
              <a:ext uri="{FF2B5EF4-FFF2-40B4-BE49-F238E27FC236}">
                <a16:creationId xmlns:a16="http://schemas.microsoft.com/office/drawing/2014/main" id="{2E147B2B-2EC2-4530-ADFA-55F03C2398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47413" y="6516000"/>
            <a:ext cx="30008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defTabSz="914295"/>
            <a:r>
              <a:rPr lang="en-US" altLang="ja-JP" b="1" dirty="0">
                <a:latin typeface="Times New Roman" panose="02020603050405020304" pitchFamily="18" charset="0"/>
                <a:cs typeface="Times New Roman" pitchFamily="18" charset="0"/>
              </a:rPr>
              <a:t>3</a:t>
            </a:r>
            <a:endParaRPr lang="ja-JP" altLang="en-US" b="1" dirty="0">
              <a:latin typeface="Times New Roman" panose="02020603050405020304" pitchFamily="18" charset="0"/>
              <a:cs typeface="Times New Roman" pitchFamily="18" charset="0"/>
            </a:endParaRPr>
          </a:p>
        </p:txBody>
      </p:sp>
      <p:sp>
        <p:nvSpPr>
          <p:cNvPr id="43" name="テキスト ボックス 11">
            <a:extLst>
              <a:ext uri="{FF2B5EF4-FFF2-40B4-BE49-F238E27FC236}">
                <a16:creationId xmlns:a16="http://schemas.microsoft.com/office/drawing/2014/main" id="{8AF72A10-C329-43B8-891A-D0CDED3A43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67209" y="6516000"/>
            <a:ext cx="30008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defTabSz="914295"/>
            <a:r>
              <a:rPr lang="en-US" altLang="ja-JP" b="1" dirty="0">
                <a:latin typeface="Times New Roman" panose="02020603050405020304" pitchFamily="18" charset="0"/>
                <a:cs typeface="Times New Roman" pitchFamily="18" charset="0"/>
              </a:rPr>
              <a:t>0</a:t>
            </a:r>
            <a:endParaRPr lang="ja-JP" altLang="en-US" b="1" dirty="0">
              <a:latin typeface="Times New Roman" panose="02020603050405020304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28009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1BDAA654-37F9-46C4-8FA7-F874D1D6FB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9200" y="597600"/>
            <a:ext cx="7820978" cy="5340668"/>
          </a:xfrm>
          <a:prstGeom prst="rect">
            <a:avLst/>
          </a:prstGeom>
        </p:spPr>
      </p:pic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B9CBA863-C08B-4E49-BCBC-F35C38529877}"/>
              </a:ext>
            </a:extLst>
          </p:cNvPr>
          <p:cNvSpPr txBox="1">
            <a:spLocks noChangeArrowheads="1"/>
          </p:cNvSpPr>
          <p:nvPr/>
        </p:nvSpPr>
        <p:spPr bwMode="auto">
          <a:xfrm rot="10800000">
            <a:off x="614137" y="1296028"/>
            <a:ext cx="525904" cy="4168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eaVert" lIns="108009" tIns="54004" rIns="108009" bIns="54004">
            <a:spAutoFit/>
          </a:bodyPr>
          <a:lstStyle/>
          <a:p>
            <a:pPr algn="ctr" defTabSz="914295"/>
            <a:r>
              <a:rPr lang="en-US" altLang="ja-JP" sz="2000" b="1" dirty="0">
                <a:latin typeface="Times New Roman" panose="02020603050405020304" pitchFamily="18" charset="0"/>
                <a:cs typeface="Times New Roman" pitchFamily="18" charset="0"/>
              </a:rPr>
              <a:t>Progression-free survival (%)</a:t>
            </a:r>
            <a:endParaRPr lang="ja-JP" altLang="en-US" sz="2000" b="1" dirty="0">
              <a:latin typeface="Times New Roman" panose="02020603050405020304" pitchFamily="18" charset="0"/>
              <a:cs typeface="Times New Roman" pitchFamily="18" charset="0"/>
            </a:endParaRPr>
          </a:p>
        </p:txBody>
      </p:sp>
      <p:sp>
        <p:nvSpPr>
          <p:cNvPr id="6" name="テキスト ボックス 11">
            <a:extLst>
              <a:ext uri="{FF2B5EF4-FFF2-40B4-BE49-F238E27FC236}">
                <a16:creationId xmlns:a16="http://schemas.microsoft.com/office/drawing/2014/main" id="{B8B9850A-7304-4067-B76F-322014C6AD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47286" y="5402186"/>
            <a:ext cx="30008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r" defTabSz="914295"/>
            <a:r>
              <a:rPr lang="en-US" altLang="ja-JP" b="1" dirty="0">
                <a:latin typeface="Times New Roman" panose="02020603050405020304" pitchFamily="18" charset="0"/>
                <a:cs typeface="Times New Roman" pitchFamily="18" charset="0"/>
              </a:rPr>
              <a:t>0</a:t>
            </a:r>
            <a:endParaRPr lang="ja-JP" altLang="en-US" b="1" dirty="0">
              <a:latin typeface="Times New Roman" panose="02020603050405020304" pitchFamily="18" charset="0"/>
              <a:cs typeface="Times New Roman" pitchFamily="18" charset="0"/>
            </a:endParaRPr>
          </a:p>
        </p:txBody>
      </p:sp>
      <p:sp>
        <p:nvSpPr>
          <p:cNvPr id="7" name="テキスト ボックス 10">
            <a:extLst>
              <a:ext uri="{FF2B5EF4-FFF2-40B4-BE49-F238E27FC236}">
                <a16:creationId xmlns:a16="http://schemas.microsoft.com/office/drawing/2014/main" id="{9AEF39BB-C33B-40FE-A282-2008D6D89B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31870" y="4429069"/>
            <a:ext cx="41549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r" defTabSz="914295"/>
            <a:r>
              <a:rPr lang="en-US" altLang="ja-JP" b="1" dirty="0">
                <a:latin typeface="Times New Roman" panose="02020603050405020304" pitchFamily="18" charset="0"/>
                <a:cs typeface="Times New Roman" pitchFamily="18" charset="0"/>
              </a:rPr>
              <a:t>20</a:t>
            </a:r>
            <a:endParaRPr lang="ja-JP" altLang="en-US" b="1" dirty="0">
              <a:latin typeface="Times New Roman" panose="02020603050405020304" pitchFamily="18" charset="0"/>
              <a:cs typeface="Times New Roman" pitchFamily="18" charset="0"/>
            </a:endParaRPr>
          </a:p>
        </p:txBody>
      </p:sp>
      <p:sp>
        <p:nvSpPr>
          <p:cNvPr id="8" name="テキスト ボックス 9">
            <a:extLst>
              <a:ext uri="{FF2B5EF4-FFF2-40B4-BE49-F238E27FC236}">
                <a16:creationId xmlns:a16="http://schemas.microsoft.com/office/drawing/2014/main" id="{7D60E36F-5BAB-46A6-BA16-2484E97AA6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31870" y="3473754"/>
            <a:ext cx="41549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r" defTabSz="914295"/>
            <a:r>
              <a:rPr lang="en-US" altLang="ja-JP" b="1" dirty="0">
                <a:latin typeface="Times New Roman" panose="02020603050405020304" pitchFamily="18" charset="0"/>
                <a:cs typeface="Times New Roman" pitchFamily="18" charset="0"/>
              </a:rPr>
              <a:t>40</a:t>
            </a:r>
            <a:endParaRPr lang="ja-JP" altLang="en-US" b="1" dirty="0">
              <a:latin typeface="Times New Roman" panose="02020603050405020304" pitchFamily="18" charset="0"/>
              <a:cs typeface="Times New Roman" pitchFamily="18" charset="0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D6F1FC3C-9917-46EC-A9BB-A65D3FA3E0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31870" y="2511389"/>
            <a:ext cx="41549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r" defTabSz="914295"/>
            <a:r>
              <a:rPr lang="en-US" altLang="ja-JP" b="1" dirty="0">
                <a:latin typeface="Times New Roman" panose="02020603050405020304" pitchFamily="18" charset="0"/>
                <a:cs typeface="Times New Roman" pitchFamily="18" charset="0"/>
              </a:rPr>
              <a:t>60</a:t>
            </a:r>
            <a:endParaRPr lang="ja-JP" altLang="en-US" b="1" dirty="0">
              <a:latin typeface="Times New Roman" panose="02020603050405020304" pitchFamily="18" charset="0"/>
              <a:cs typeface="Times New Roman" pitchFamily="18" charset="0"/>
            </a:endParaRPr>
          </a:p>
        </p:txBody>
      </p:sp>
      <p:sp>
        <p:nvSpPr>
          <p:cNvPr id="10" name="テキスト ボックス 7">
            <a:extLst>
              <a:ext uri="{FF2B5EF4-FFF2-40B4-BE49-F238E27FC236}">
                <a16:creationId xmlns:a16="http://schemas.microsoft.com/office/drawing/2014/main" id="{BB45873B-8FAB-46E6-9F59-B8E4D4CDDC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07368" y="1541479"/>
            <a:ext cx="540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r" defTabSz="914295"/>
            <a:r>
              <a:rPr lang="en-US" altLang="ja-JP" b="1" dirty="0">
                <a:latin typeface="Times New Roman" panose="02020603050405020304" pitchFamily="18" charset="0"/>
                <a:cs typeface="Times New Roman" pitchFamily="18" charset="0"/>
              </a:rPr>
              <a:t>80</a:t>
            </a:r>
            <a:endParaRPr lang="ja-JP" altLang="en-US" b="1" dirty="0">
              <a:latin typeface="Times New Roman" panose="02020603050405020304" pitchFamily="18" charset="0"/>
              <a:cs typeface="Times New Roman" pitchFamily="18" charset="0"/>
            </a:endParaRPr>
          </a:p>
        </p:txBody>
      </p:sp>
      <p:sp>
        <p:nvSpPr>
          <p:cNvPr id="11" name="テキスト ボックス 6">
            <a:extLst>
              <a:ext uri="{FF2B5EF4-FFF2-40B4-BE49-F238E27FC236}">
                <a16:creationId xmlns:a16="http://schemas.microsoft.com/office/drawing/2014/main" id="{7F9CDD3F-2CA5-4E60-BABA-B1E24B4962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07368" y="586337"/>
            <a:ext cx="540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r" defTabSz="914295"/>
            <a:r>
              <a:rPr lang="en-US" altLang="ja-JP" b="1" dirty="0">
                <a:latin typeface="Times New Roman" panose="02020603050405020304" pitchFamily="18" charset="0"/>
                <a:cs typeface="Times New Roman" pitchFamily="18" charset="0"/>
              </a:rPr>
              <a:t>100</a:t>
            </a:r>
            <a:endParaRPr lang="ja-JP" altLang="en-US" b="1" dirty="0">
              <a:latin typeface="Times New Roman" panose="02020603050405020304" pitchFamily="18" charset="0"/>
              <a:cs typeface="Times New Roman" pitchFamily="18" charset="0"/>
            </a:endParaRPr>
          </a:p>
        </p:txBody>
      </p:sp>
      <p:sp>
        <p:nvSpPr>
          <p:cNvPr id="12" name="テキスト ボックス 4">
            <a:extLst>
              <a:ext uri="{FF2B5EF4-FFF2-40B4-BE49-F238E27FC236}">
                <a16:creationId xmlns:a16="http://schemas.microsoft.com/office/drawing/2014/main" id="{C5B6DD77-B116-4FA1-B34B-9CA617B1E2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12650" y="5892483"/>
            <a:ext cx="2422702" cy="4168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08009" tIns="54004" rIns="108009" bIns="54004">
            <a:spAutoFit/>
          </a:bodyPr>
          <a:lstStyle/>
          <a:p>
            <a:pPr algn="ctr" defTabSz="914295"/>
            <a:r>
              <a:rPr lang="en-US" altLang="ja-JP" sz="2000" b="1" dirty="0">
                <a:latin typeface="Times New Roman" panose="02020603050405020304" pitchFamily="18" charset="0"/>
                <a:cs typeface="Times New Roman" pitchFamily="18" charset="0"/>
              </a:rPr>
              <a:t>Time (months)</a:t>
            </a:r>
            <a:endParaRPr lang="ja-JP" altLang="en-US" sz="2000" b="1" dirty="0">
              <a:latin typeface="Times New Roman" panose="02020603050405020304" pitchFamily="18" charset="0"/>
              <a:cs typeface="Times New Roman" pitchFamily="18" charset="0"/>
            </a:endParaRP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8C6561A0-8C40-4E87-9E32-15A42D74DE3C}"/>
              </a:ext>
            </a:extLst>
          </p:cNvPr>
          <p:cNvSpPr txBox="1"/>
          <p:nvPr/>
        </p:nvSpPr>
        <p:spPr>
          <a:xfrm>
            <a:off x="90832" y="24578"/>
            <a:ext cx="598433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eFigure</a:t>
            </a:r>
            <a:r>
              <a:rPr kumimoji="1" lang="en-US" altLang="ja-JP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3D: Progression-free survival (PFS) </a:t>
            </a:r>
            <a:r>
              <a:rPr lang="en-US" altLang="ja-JP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</a:t>
            </a:r>
            <a:r>
              <a:rPr kumimoji="1" lang="en-US" altLang="ja-JP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ja-JP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patients with response, </a:t>
            </a:r>
          </a:p>
          <a:p>
            <a:r>
              <a:rPr lang="en-US" altLang="ja-JP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stratified by stage (IIIB or IV)</a:t>
            </a:r>
            <a:endParaRPr kumimoji="1" lang="ja-JP" alt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4F03A7F5-A18C-457B-BCD9-64AD51A5FE48}"/>
              </a:ext>
            </a:extLst>
          </p:cNvPr>
          <p:cNvSpPr txBox="1"/>
          <p:nvPr/>
        </p:nvSpPr>
        <p:spPr>
          <a:xfrm>
            <a:off x="267962" y="5997244"/>
            <a:ext cx="17144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defTabSz="914295"/>
            <a:r>
              <a:rPr lang="en-US" altLang="ja-JP" sz="1600" b="1" dirty="0">
                <a:latin typeface="Times New Roman" panose="02020603050405020304" pitchFamily="18" charset="0"/>
                <a:cs typeface="Times New Roman" pitchFamily="18" charset="0"/>
              </a:rPr>
              <a:t>Number at risk</a:t>
            </a:r>
            <a:endParaRPr lang="ja-JP" altLang="en-US" sz="1600" b="1" dirty="0">
              <a:latin typeface="Times New Roman" panose="02020603050405020304" pitchFamily="18" charset="0"/>
              <a:cs typeface="Times New Roman" pitchFamily="18" charset="0"/>
            </a:endParaRPr>
          </a:p>
        </p:txBody>
      </p:sp>
      <p:sp>
        <p:nvSpPr>
          <p:cNvPr id="70" name="テキスト ボックス 11">
            <a:extLst>
              <a:ext uri="{FF2B5EF4-FFF2-40B4-BE49-F238E27FC236}">
                <a16:creationId xmlns:a16="http://schemas.microsoft.com/office/drawing/2014/main" id="{1E698705-02F3-496F-B071-DC2D8D2BCB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30553" y="5641843"/>
            <a:ext cx="30008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r" defTabSz="914295"/>
            <a:r>
              <a:rPr lang="en-US" altLang="ja-JP" b="1" dirty="0">
                <a:latin typeface="Times New Roman" panose="02020603050405020304" pitchFamily="18" charset="0"/>
                <a:cs typeface="Times New Roman" pitchFamily="18" charset="0"/>
              </a:rPr>
              <a:t>0</a:t>
            </a:r>
            <a:endParaRPr lang="ja-JP" altLang="en-US" b="1" dirty="0">
              <a:latin typeface="Times New Roman" panose="02020603050405020304" pitchFamily="18" charset="0"/>
              <a:cs typeface="Times New Roman" pitchFamily="18" charset="0"/>
            </a:endParaRPr>
          </a:p>
        </p:txBody>
      </p:sp>
      <p:sp>
        <p:nvSpPr>
          <p:cNvPr id="71" name="テキスト ボックス 11">
            <a:extLst>
              <a:ext uri="{FF2B5EF4-FFF2-40B4-BE49-F238E27FC236}">
                <a16:creationId xmlns:a16="http://schemas.microsoft.com/office/drawing/2014/main" id="{2CD911EB-E228-4FDD-ADDF-18E0D0D6F1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58021" y="5641843"/>
            <a:ext cx="30008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r" defTabSz="914295"/>
            <a:r>
              <a:rPr lang="en-US" altLang="ja-JP" b="1" dirty="0">
                <a:latin typeface="Times New Roman" panose="02020603050405020304" pitchFamily="18" charset="0"/>
                <a:cs typeface="Times New Roman" pitchFamily="18" charset="0"/>
              </a:rPr>
              <a:t>6</a:t>
            </a:r>
            <a:endParaRPr lang="ja-JP" altLang="en-US" b="1" dirty="0">
              <a:latin typeface="Times New Roman" panose="02020603050405020304" pitchFamily="18" charset="0"/>
              <a:cs typeface="Times New Roman" pitchFamily="18" charset="0"/>
            </a:endParaRPr>
          </a:p>
        </p:txBody>
      </p:sp>
      <p:sp>
        <p:nvSpPr>
          <p:cNvPr id="72" name="テキスト ボックス 11">
            <a:extLst>
              <a:ext uri="{FF2B5EF4-FFF2-40B4-BE49-F238E27FC236}">
                <a16:creationId xmlns:a16="http://schemas.microsoft.com/office/drawing/2014/main" id="{7D57168A-41F8-484B-8CE0-589CBA1603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0032" y="5641843"/>
            <a:ext cx="41549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r" defTabSz="914295"/>
            <a:r>
              <a:rPr lang="en-US" altLang="ja-JP" b="1" dirty="0">
                <a:latin typeface="Times New Roman" panose="02020603050405020304" pitchFamily="18" charset="0"/>
                <a:cs typeface="Times New Roman" pitchFamily="18" charset="0"/>
              </a:rPr>
              <a:t>12</a:t>
            </a:r>
            <a:endParaRPr lang="ja-JP" altLang="en-US" b="1" dirty="0">
              <a:latin typeface="Times New Roman" panose="02020603050405020304" pitchFamily="18" charset="0"/>
              <a:cs typeface="Times New Roman" pitchFamily="18" charset="0"/>
            </a:endParaRPr>
          </a:p>
        </p:txBody>
      </p:sp>
      <p:sp>
        <p:nvSpPr>
          <p:cNvPr id="73" name="テキスト ボックス 11">
            <a:extLst>
              <a:ext uri="{FF2B5EF4-FFF2-40B4-BE49-F238E27FC236}">
                <a16:creationId xmlns:a16="http://schemas.microsoft.com/office/drawing/2014/main" id="{4A604FF7-F4EE-4B35-9676-6D7FED65DF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61284" y="5641843"/>
            <a:ext cx="41549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r" defTabSz="914295"/>
            <a:r>
              <a:rPr lang="en-US" altLang="ja-JP" b="1" dirty="0">
                <a:latin typeface="Times New Roman" panose="02020603050405020304" pitchFamily="18" charset="0"/>
                <a:cs typeface="Times New Roman" pitchFamily="18" charset="0"/>
              </a:rPr>
              <a:t>18</a:t>
            </a:r>
            <a:endParaRPr lang="ja-JP" altLang="en-US" b="1" dirty="0">
              <a:latin typeface="Times New Roman" panose="02020603050405020304" pitchFamily="18" charset="0"/>
              <a:cs typeface="Times New Roman" pitchFamily="18" charset="0"/>
            </a:endParaRPr>
          </a:p>
        </p:txBody>
      </p:sp>
      <p:sp>
        <p:nvSpPr>
          <p:cNvPr id="74" name="テキスト ボックス 11">
            <a:extLst>
              <a:ext uri="{FF2B5EF4-FFF2-40B4-BE49-F238E27FC236}">
                <a16:creationId xmlns:a16="http://schemas.microsoft.com/office/drawing/2014/main" id="{F150D12D-0FD3-488D-B8FE-D185CBF72C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87774" y="5641843"/>
            <a:ext cx="41549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r" defTabSz="914295"/>
            <a:r>
              <a:rPr lang="en-US" altLang="ja-JP" b="1" dirty="0">
                <a:latin typeface="Times New Roman" panose="02020603050405020304" pitchFamily="18" charset="0"/>
                <a:cs typeface="Times New Roman" pitchFamily="18" charset="0"/>
              </a:rPr>
              <a:t>24</a:t>
            </a:r>
            <a:endParaRPr lang="ja-JP" altLang="en-US" b="1" dirty="0">
              <a:latin typeface="Times New Roman" panose="02020603050405020304" pitchFamily="18" charset="0"/>
              <a:cs typeface="Times New Roman" pitchFamily="18" charset="0"/>
            </a:endParaRPr>
          </a:p>
        </p:txBody>
      </p:sp>
      <p:sp>
        <p:nvSpPr>
          <p:cNvPr id="75" name="テキスト ボックス 11">
            <a:extLst>
              <a:ext uri="{FF2B5EF4-FFF2-40B4-BE49-F238E27FC236}">
                <a16:creationId xmlns:a16="http://schemas.microsoft.com/office/drawing/2014/main" id="{9DFDB818-2A8E-4BE8-B956-A37F3BC0F7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09502" y="5641843"/>
            <a:ext cx="41549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r" defTabSz="914295"/>
            <a:r>
              <a:rPr lang="en-US" altLang="ja-JP" b="1" dirty="0">
                <a:latin typeface="Times New Roman" panose="02020603050405020304" pitchFamily="18" charset="0"/>
                <a:cs typeface="Times New Roman" pitchFamily="18" charset="0"/>
              </a:rPr>
              <a:t>30</a:t>
            </a:r>
            <a:endParaRPr lang="ja-JP" altLang="en-US" b="1" dirty="0">
              <a:latin typeface="Times New Roman" panose="02020603050405020304" pitchFamily="18" charset="0"/>
              <a:cs typeface="Times New Roman" pitchFamily="18" charset="0"/>
            </a:endParaRP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0206D950-C6DA-4861-80EA-54FB6C22FF84}"/>
              </a:ext>
            </a:extLst>
          </p:cNvPr>
          <p:cNvSpPr txBox="1"/>
          <p:nvPr/>
        </p:nvSpPr>
        <p:spPr>
          <a:xfrm>
            <a:off x="1738588" y="4831025"/>
            <a:ext cx="348304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HR: 1.19 (95% CI: 0.63-2.45)</a:t>
            </a:r>
          </a:p>
          <a:p>
            <a:r>
              <a:rPr lang="en-US" altLang="ja-JP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ja-JP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0.604</a:t>
            </a:r>
            <a:endParaRPr kumimoji="1" lang="ja-JP" alt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79732140-2511-4C03-8C07-8992E02BBB94}"/>
              </a:ext>
            </a:extLst>
          </p:cNvPr>
          <p:cNvSpPr txBox="1"/>
          <p:nvPr/>
        </p:nvSpPr>
        <p:spPr>
          <a:xfrm>
            <a:off x="7466197" y="866068"/>
            <a:ext cx="27243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Stage IIIB</a:t>
            </a:r>
          </a:p>
          <a:p>
            <a:r>
              <a:rPr kumimoji="1" lang="en-US" altLang="ja-JP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Stage IV</a:t>
            </a:r>
            <a:endParaRPr kumimoji="1" lang="ja-JP" alt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8" name="直線コネクタ 27">
            <a:extLst>
              <a:ext uri="{FF2B5EF4-FFF2-40B4-BE49-F238E27FC236}">
                <a16:creationId xmlns:a16="http://schemas.microsoft.com/office/drawing/2014/main" id="{F3D640EB-80B0-4E33-9F61-582D041C016C}"/>
              </a:ext>
            </a:extLst>
          </p:cNvPr>
          <p:cNvCxnSpPr/>
          <p:nvPr/>
        </p:nvCxnSpPr>
        <p:spPr>
          <a:xfrm>
            <a:off x="6624060" y="1061112"/>
            <a:ext cx="845458" cy="0"/>
          </a:xfrm>
          <a:prstGeom prst="line">
            <a:avLst/>
          </a:prstGeom>
          <a:ln w="38100">
            <a:solidFill>
              <a:srgbClr val="D44958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9" name="直線コネクタ 28">
            <a:extLst>
              <a:ext uri="{FF2B5EF4-FFF2-40B4-BE49-F238E27FC236}">
                <a16:creationId xmlns:a16="http://schemas.microsoft.com/office/drawing/2014/main" id="{D4884A75-AED1-40BC-8803-AB5643D5859A}"/>
              </a:ext>
            </a:extLst>
          </p:cNvPr>
          <p:cNvCxnSpPr/>
          <p:nvPr/>
        </p:nvCxnSpPr>
        <p:spPr>
          <a:xfrm>
            <a:off x="6624060" y="1354612"/>
            <a:ext cx="845458" cy="0"/>
          </a:xfrm>
          <a:prstGeom prst="line">
            <a:avLst/>
          </a:prstGeom>
          <a:ln w="38100">
            <a:solidFill>
              <a:srgbClr val="4270DD"/>
            </a:solidFill>
            <a:prstDash val="soli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0" name="テキスト ボックス 11">
            <a:extLst>
              <a:ext uri="{FF2B5EF4-FFF2-40B4-BE49-F238E27FC236}">
                <a16:creationId xmlns:a16="http://schemas.microsoft.com/office/drawing/2014/main" id="{AD6ED65C-DD65-43C6-AE57-3816C5AE93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72844" y="6251025"/>
            <a:ext cx="41549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defTabSz="914295"/>
            <a:r>
              <a:rPr lang="en-US" altLang="ja-JP" b="1" dirty="0">
                <a:latin typeface="Times New Roman" panose="02020603050405020304" pitchFamily="18" charset="0"/>
                <a:cs typeface="Times New Roman" pitchFamily="18" charset="0"/>
              </a:rPr>
              <a:t>21</a:t>
            </a:r>
            <a:endParaRPr lang="ja-JP" altLang="en-US" b="1" dirty="0">
              <a:latin typeface="Times New Roman" panose="02020603050405020304" pitchFamily="18" charset="0"/>
              <a:cs typeface="Times New Roman" pitchFamily="18" charset="0"/>
            </a:endParaRPr>
          </a:p>
        </p:txBody>
      </p:sp>
      <p:sp>
        <p:nvSpPr>
          <p:cNvPr id="31" name="テキスト ボックス 11">
            <a:extLst>
              <a:ext uri="{FF2B5EF4-FFF2-40B4-BE49-F238E27FC236}">
                <a16:creationId xmlns:a16="http://schemas.microsoft.com/office/drawing/2014/main" id="{34448339-DB11-4972-9848-C682E6B67E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00313" y="6251025"/>
            <a:ext cx="41549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defTabSz="914295"/>
            <a:r>
              <a:rPr lang="en-US" altLang="ja-JP" b="1" dirty="0">
                <a:latin typeface="Times New Roman" panose="02020603050405020304" pitchFamily="18" charset="0"/>
                <a:cs typeface="Times New Roman" pitchFamily="18" charset="0"/>
              </a:rPr>
              <a:t>19</a:t>
            </a:r>
            <a:endParaRPr lang="ja-JP" altLang="en-US" b="1" dirty="0">
              <a:latin typeface="Times New Roman" panose="02020603050405020304" pitchFamily="18" charset="0"/>
              <a:cs typeface="Times New Roman" pitchFamily="18" charset="0"/>
            </a:endParaRPr>
          </a:p>
        </p:txBody>
      </p:sp>
      <p:sp>
        <p:nvSpPr>
          <p:cNvPr id="32" name="テキスト ボックス 11">
            <a:extLst>
              <a:ext uri="{FF2B5EF4-FFF2-40B4-BE49-F238E27FC236}">
                <a16:creationId xmlns:a16="http://schemas.microsoft.com/office/drawing/2014/main" id="{ADA40799-4289-43BF-9036-985E77D309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0029" y="6251025"/>
            <a:ext cx="41549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defTabSz="914295"/>
            <a:r>
              <a:rPr lang="en-US" altLang="ja-JP" b="1" dirty="0">
                <a:latin typeface="Times New Roman" panose="02020603050405020304" pitchFamily="18" charset="0"/>
                <a:cs typeface="Times New Roman" pitchFamily="18" charset="0"/>
              </a:rPr>
              <a:t>13</a:t>
            </a:r>
            <a:endParaRPr lang="ja-JP" altLang="en-US" b="1" dirty="0">
              <a:latin typeface="Times New Roman" panose="02020603050405020304" pitchFamily="18" charset="0"/>
              <a:cs typeface="Times New Roman" pitchFamily="18" charset="0"/>
            </a:endParaRPr>
          </a:p>
        </p:txBody>
      </p:sp>
      <p:sp>
        <p:nvSpPr>
          <p:cNvPr id="33" name="テキスト ボックス 11">
            <a:extLst>
              <a:ext uri="{FF2B5EF4-FFF2-40B4-BE49-F238E27FC236}">
                <a16:creationId xmlns:a16="http://schemas.microsoft.com/office/drawing/2014/main" id="{02FFAE3F-3098-4FD0-BCFC-9406DD976F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18990" y="6251025"/>
            <a:ext cx="30008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defTabSz="914295"/>
            <a:r>
              <a:rPr lang="en-US" altLang="ja-JP" b="1" dirty="0">
                <a:latin typeface="Times New Roman" panose="02020603050405020304" pitchFamily="18" charset="0"/>
                <a:cs typeface="Times New Roman" pitchFamily="18" charset="0"/>
              </a:rPr>
              <a:t>9</a:t>
            </a:r>
            <a:endParaRPr lang="ja-JP" altLang="en-US" b="1" dirty="0">
              <a:latin typeface="Times New Roman" panose="02020603050405020304" pitchFamily="18" charset="0"/>
              <a:cs typeface="Times New Roman" pitchFamily="18" charset="0"/>
            </a:endParaRPr>
          </a:p>
        </p:txBody>
      </p:sp>
      <p:sp>
        <p:nvSpPr>
          <p:cNvPr id="34" name="テキスト ボックス 11">
            <a:extLst>
              <a:ext uri="{FF2B5EF4-FFF2-40B4-BE49-F238E27FC236}">
                <a16:creationId xmlns:a16="http://schemas.microsoft.com/office/drawing/2014/main" id="{4354915B-D07A-4FBC-B751-4FB83C7678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45481" y="6251025"/>
            <a:ext cx="30008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defTabSz="914295"/>
            <a:r>
              <a:rPr lang="en-US" altLang="ja-JP" b="1" dirty="0">
                <a:latin typeface="Times New Roman" panose="02020603050405020304" pitchFamily="18" charset="0"/>
                <a:cs typeface="Times New Roman" pitchFamily="18" charset="0"/>
              </a:rPr>
              <a:t>1</a:t>
            </a:r>
            <a:endParaRPr lang="ja-JP" altLang="en-US" b="1" dirty="0">
              <a:latin typeface="Times New Roman" panose="02020603050405020304" pitchFamily="18" charset="0"/>
              <a:cs typeface="Times New Roman" pitchFamily="18" charset="0"/>
            </a:endParaRPr>
          </a:p>
        </p:txBody>
      </p:sp>
      <p:sp>
        <p:nvSpPr>
          <p:cNvPr id="35" name="テキスト ボックス 11">
            <a:extLst>
              <a:ext uri="{FF2B5EF4-FFF2-40B4-BE49-F238E27FC236}">
                <a16:creationId xmlns:a16="http://schemas.microsoft.com/office/drawing/2014/main" id="{0184D48C-B1FA-4074-A923-03F6A9AEEE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67209" y="6251025"/>
            <a:ext cx="30008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defTabSz="914295"/>
            <a:r>
              <a:rPr lang="en-US" altLang="ja-JP" b="1" dirty="0">
                <a:latin typeface="Times New Roman" panose="02020603050405020304" pitchFamily="18" charset="0"/>
                <a:cs typeface="Times New Roman" pitchFamily="18" charset="0"/>
              </a:rPr>
              <a:t>0</a:t>
            </a:r>
            <a:endParaRPr lang="ja-JP" altLang="en-US" b="1" dirty="0">
              <a:latin typeface="Times New Roman" panose="02020603050405020304" pitchFamily="18" charset="0"/>
              <a:cs typeface="Times New Roman" pitchFamily="18" charset="0"/>
            </a:endParaRP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90115A7D-C09E-4D0D-A8C9-F3A8A7098B82}"/>
              </a:ext>
            </a:extLst>
          </p:cNvPr>
          <p:cNvSpPr txBox="1"/>
          <p:nvPr/>
        </p:nvSpPr>
        <p:spPr>
          <a:xfrm>
            <a:off x="204470" y="6249600"/>
            <a:ext cx="1359078" cy="3693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defTabSz="914295"/>
            <a:r>
              <a:rPr lang="en-US" altLang="ja-JP" b="1" dirty="0">
                <a:latin typeface="Times New Roman" panose="02020603050405020304" pitchFamily="18" charset="0"/>
                <a:cs typeface="Times New Roman" pitchFamily="18" charset="0"/>
              </a:rPr>
              <a:t>Stage IIIB</a:t>
            </a: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6B63A790-BDCE-42DB-91A6-D21F24C4835D}"/>
              </a:ext>
            </a:extLst>
          </p:cNvPr>
          <p:cNvSpPr txBox="1"/>
          <p:nvPr/>
        </p:nvSpPr>
        <p:spPr>
          <a:xfrm>
            <a:off x="204470" y="6516000"/>
            <a:ext cx="1359078" cy="3693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defTabSz="914295"/>
            <a:r>
              <a:rPr lang="en-US" altLang="ja-JP" b="1" dirty="0">
                <a:latin typeface="Times New Roman" panose="02020603050405020304" pitchFamily="18" charset="0"/>
                <a:cs typeface="Times New Roman" pitchFamily="18" charset="0"/>
              </a:rPr>
              <a:t>Stage IV</a:t>
            </a:r>
          </a:p>
        </p:txBody>
      </p:sp>
      <p:sp>
        <p:nvSpPr>
          <p:cNvPr id="38" name="テキスト ボックス 11">
            <a:extLst>
              <a:ext uri="{FF2B5EF4-FFF2-40B4-BE49-F238E27FC236}">
                <a16:creationId xmlns:a16="http://schemas.microsoft.com/office/drawing/2014/main" id="{ABF49DCC-E6AB-437B-A55B-FE6384737A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69059" y="6516000"/>
            <a:ext cx="41549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defTabSz="914295"/>
            <a:r>
              <a:rPr lang="en-US" altLang="ja-JP" b="1" dirty="0">
                <a:latin typeface="Times New Roman" panose="02020603050405020304" pitchFamily="18" charset="0"/>
                <a:cs typeface="Times New Roman" pitchFamily="18" charset="0"/>
              </a:rPr>
              <a:t>67</a:t>
            </a:r>
            <a:endParaRPr lang="ja-JP" altLang="en-US" b="1" dirty="0">
              <a:latin typeface="Times New Roman" panose="02020603050405020304" pitchFamily="18" charset="0"/>
              <a:cs typeface="Times New Roman" pitchFamily="18" charset="0"/>
            </a:endParaRPr>
          </a:p>
        </p:txBody>
      </p:sp>
      <p:sp>
        <p:nvSpPr>
          <p:cNvPr id="39" name="テキスト ボックス 11">
            <a:extLst>
              <a:ext uri="{FF2B5EF4-FFF2-40B4-BE49-F238E27FC236}">
                <a16:creationId xmlns:a16="http://schemas.microsoft.com/office/drawing/2014/main" id="{BEF40313-6832-4B77-81B2-6AB6C4C297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94543" y="6516000"/>
            <a:ext cx="41549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defTabSz="914295"/>
            <a:r>
              <a:rPr lang="en-US" altLang="ja-JP" b="1" dirty="0">
                <a:latin typeface="Times New Roman" panose="02020603050405020304" pitchFamily="18" charset="0"/>
                <a:cs typeface="Times New Roman" pitchFamily="18" charset="0"/>
              </a:rPr>
              <a:t>53</a:t>
            </a:r>
            <a:endParaRPr lang="ja-JP" altLang="en-US" b="1" dirty="0">
              <a:latin typeface="Times New Roman" panose="02020603050405020304" pitchFamily="18" charset="0"/>
              <a:cs typeface="Times New Roman" pitchFamily="18" charset="0"/>
            </a:endParaRPr>
          </a:p>
        </p:txBody>
      </p:sp>
      <p:sp>
        <p:nvSpPr>
          <p:cNvPr id="40" name="テキスト ボックス 11">
            <a:extLst>
              <a:ext uri="{FF2B5EF4-FFF2-40B4-BE49-F238E27FC236}">
                <a16:creationId xmlns:a16="http://schemas.microsoft.com/office/drawing/2014/main" id="{1CD4CCE8-2D1C-44D2-AABF-156AA750D2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0029" y="6516000"/>
            <a:ext cx="41549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defTabSz="914295"/>
            <a:r>
              <a:rPr lang="en-US" altLang="ja-JP" b="1" dirty="0">
                <a:latin typeface="Times New Roman" panose="02020603050405020304" pitchFamily="18" charset="0"/>
                <a:cs typeface="Times New Roman" pitchFamily="18" charset="0"/>
              </a:rPr>
              <a:t>38</a:t>
            </a:r>
            <a:endParaRPr lang="ja-JP" altLang="en-US" b="1" dirty="0">
              <a:latin typeface="Times New Roman" panose="02020603050405020304" pitchFamily="18" charset="0"/>
              <a:cs typeface="Times New Roman" pitchFamily="18" charset="0"/>
            </a:endParaRPr>
          </a:p>
        </p:txBody>
      </p:sp>
      <p:sp>
        <p:nvSpPr>
          <p:cNvPr id="41" name="テキスト ボックス 11">
            <a:extLst>
              <a:ext uri="{FF2B5EF4-FFF2-40B4-BE49-F238E27FC236}">
                <a16:creationId xmlns:a16="http://schemas.microsoft.com/office/drawing/2014/main" id="{1AFFAE8F-BAB1-4D2B-BBD3-95168C8477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61282" y="6516000"/>
            <a:ext cx="41549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defTabSz="914295"/>
            <a:r>
              <a:rPr lang="en-US" altLang="ja-JP" b="1" dirty="0">
                <a:latin typeface="Times New Roman" panose="02020603050405020304" pitchFamily="18" charset="0"/>
                <a:cs typeface="Times New Roman" pitchFamily="18" charset="0"/>
              </a:rPr>
              <a:t>23</a:t>
            </a:r>
            <a:endParaRPr lang="ja-JP" altLang="en-US" b="1" dirty="0">
              <a:latin typeface="Times New Roman" panose="02020603050405020304" pitchFamily="18" charset="0"/>
              <a:cs typeface="Times New Roman" pitchFamily="18" charset="0"/>
            </a:endParaRPr>
          </a:p>
        </p:txBody>
      </p:sp>
      <p:sp>
        <p:nvSpPr>
          <p:cNvPr id="42" name="テキスト ボックス 11">
            <a:extLst>
              <a:ext uri="{FF2B5EF4-FFF2-40B4-BE49-F238E27FC236}">
                <a16:creationId xmlns:a16="http://schemas.microsoft.com/office/drawing/2014/main" id="{E3A738F0-C2FB-49A5-A86F-82F1EF4562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47413" y="6516000"/>
            <a:ext cx="30008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defTabSz="914295"/>
            <a:r>
              <a:rPr lang="en-US" altLang="ja-JP" b="1" dirty="0">
                <a:latin typeface="Times New Roman" panose="02020603050405020304" pitchFamily="18" charset="0"/>
                <a:cs typeface="Times New Roman" pitchFamily="18" charset="0"/>
              </a:rPr>
              <a:t>9</a:t>
            </a:r>
            <a:endParaRPr lang="ja-JP" altLang="en-US" b="1" dirty="0">
              <a:latin typeface="Times New Roman" panose="02020603050405020304" pitchFamily="18" charset="0"/>
              <a:cs typeface="Times New Roman" pitchFamily="18" charset="0"/>
            </a:endParaRPr>
          </a:p>
        </p:txBody>
      </p:sp>
      <p:sp>
        <p:nvSpPr>
          <p:cNvPr id="43" name="テキスト ボックス 11">
            <a:extLst>
              <a:ext uri="{FF2B5EF4-FFF2-40B4-BE49-F238E27FC236}">
                <a16:creationId xmlns:a16="http://schemas.microsoft.com/office/drawing/2014/main" id="{DE6FAE99-0CE1-442F-99B1-00C119D07C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67209" y="6516000"/>
            <a:ext cx="30008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defTabSz="914295"/>
            <a:r>
              <a:rPr lang="en-US" altLang="ja-JP" b="1" dirty="0">
                <a:latin typeface="Times New Roman" panose="02020603050405020304" pitchFamily="18" charset="0"/>
                <a:cs typeface="Times New Roman" pitchFamily="18" charset="0"/>
              </a:rPr>
              <a:t>0</a:t>
            </a:r>
            <a:endParaRPr lang="ja-JP" altLang="en-US" b="1" dirty="0">
              <a:latin typeface="Times New Roman" panose="02020603050405020304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6355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図 13">
            <a:extLst>
              <a:ext uri="{FF2B5EF4-FFF2-40B4-BE49-F238E27FC236}">
                <a16:creationId xmlns:a16="http://schemas.microsoft.com/office/drawing/2014/main" id="{1C493805-E059-47C9-984B-B63747C2A4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9200" y="597600"/>
            <a:ext cx="7820978" cy="5340668"/>
          </a:xfrm>
          <a:prstGeom prst="rect">
            <a:avLst/>
          </a:prstGeom>
        </p:spPr>
      </p:pic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B9CBA863-C08B-4E49-BCBC-F35C38529877}"/>
              </a:ext>
            </a:extLst>
          </p:cNvPr>
          <p:cNvSpPr txBox="1">
            <a:spLocks noChangeArrowheads="1"/>
          </p:cNvSpPr>
          <p:nvPr/>
        </p:nvSpPr>
        <p:spPr bwMode="auto">
          <a:xfrm rot="10800000">
            <a:off x="614137" y="1296028"/>
            <a:ext cx="525904" cy="4168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eaVert" lIns="108009" tIns="54004" rIns="108009" bIns="54004">
            <a:spAutoFit/>
          </a:bodyPr>
          <a:lstStyle/>
          <a:p>
            <a:pPr algn="ctr" defTabSz="914295"/>
            <a:r>
              <a:rPr lang="en-US" altLang="ja-JP" sz="2000" b="1" dirty="0">
                <a:latin typeface="Times New Roman" panose="02020603050405020304" pitchFamily="18" charset="0"/>
                <a:cs typeface="Times New Roman" pitchFamily="18" charset="0"/>
              </a:rPr>
              <a:t>Progression-free survival (%)</a:t>
            </a:r>
            <a:endParaRPr lang="ja-JP" altLang="en-US" sz="2000" b="1" dirty="0">
              <a:latin typeface="Times New Roman" panose="02020603050405020304" pitchFamily="18" charset="0"/>
              <a:cs typeface="Times New Roman" pitchFamily="18" charset="0"/>
            </a:endParaRPr>
          </a:p>
        </p:txBody>
      </p:sp>
      <p:sp>
        <p:nvSpPr>
          <p:cNvPr id="6" name="テキスト ボックス 11">
            <a:extLst>
              <a:ext uri="{FF2B5EF4-FFF2-40B4-BE49-F238E27FC236}">
                <a16:creationId xmlns:a16="http://schemas.microsoft.com/office/drawing/2014/main" id="{B8B9850A-7304-4067-B76F-322014C6AD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47286" y="5402186"/>
            <a:ext cx="30008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r" defTabSz="914295"/>
            <a:r>
              <a:rPr lang="en-US" altLang="ja-JP" b="1" dirty="0">
                <a:latin typeface="Times New Roman" panose="02020603050405020304" pitchFamily="18" charset="0"/>
                <a:cs typeface="Times New Roman" pitchFamily="18" charset="0"/>
              </a:rPr>
              <a:t>0</a:t>
            </a:r>
            <a:endParaRPr lang="ja-JP" altLang="en-US" b="1" dirty="0">
              <a:latin typeface="Times New Roman" panose="02020603050405020304" pitchFamily="18" charset="0"/>
              <a:cs typeface="Times New Roman" pitchFamily="18" charset="0"/>
            </a:endParaRPr>
          </a:p>
        </p:txBody>
      </p:sp>
      <p:sp>
        <p:nvSpPr>
          <p:cNvPr id="7" name="テキスト ボックス 10">
            <a:extLst>
              <a:ext uri="{FF2B5EF4-FFF2-40B4-BE49-F238E27FC236}">
                <a16:creationId xmlns:a16="http://schemas.microsoft.com/office/drawing/2014/main" id="{9AEF39BB-C33B-40FE-A282-2008D6D89B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31870" y="4429069"/>
            <a:ext cx="41549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r" defTabSz="914295"/>
            <a:r>
              <a:rPr lang="en-US" altLang="ja-JP" b="1" dirty="0">
                <a:latin typeface="Times New Roman" panose="02020603050405020304" pitchFamily="18" charset="0"/>
                <a:cs typeface="Times New Roman" pitchFamily="18" charset="0"/>
              </a:rPr>
              <a:t>20</a:t>
            </a:r>
            <a:endParaRPr lang="ja-JP" altLang="en-US" b="1" dirty="0">
              <a:latin typeface="Times New Roman" panose="02020603050405020304" pitchFamily="18" charset="0"/>
              <a:cs typeface="Times New Roman" pitchFamily="18" charset="0"/>
            </a:endParaRPr>
          </a:p>
        </p:txBody>
      </p:sp>
      <p:sp>
        <p:nvSpPr>
          <p:cNvPr id="8" name="テキスト ボックス 9">
            <a:extLst>
              <a:ext uri="{FF2B5EF4-FFF2-40B4-BE49-F238E27FC236}">
                <a16:creationId xmlns:a16="http://schemas.microsoft.com/office/drawing/2014/main" id="{7D60E36F-5BAB-46A6-BA16-2484E97AA6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31870" y="3473754"/>
            <a:ext cx="41549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r" defTabSz="914295"/>
            <a:r>
              <a:rPr lang="en-US" altLang="ja-JP" b="1" dirty="0">
                <a:latin typeface="Times New Roman" panose="02020603050405020304" pitchFamily="18" charset="0"/>
                <a:cs typeface="Times New Roman" pitchFamily="18" charset="0"/>
              </a:rPr>
              <a:t>40</a:t>
            </a:r>
            <a:endParaRPr lang="ja-JP" altLang="en-US" b="1" dirty="0">
              <a:latin typeface="Times New Roman" panose="02020603050405020304" pitchFamily="18" charset="0"/>
              <a:cs typeface="Times New Roman" pitchFamily="18" charset="0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D6F1FC3C-9917-46EC-A9BB-A65D3FA3E0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31870" y="2511389"/>
            <a:ext cx="41549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r" defTabSz="914295"/>
            <a:r>
              <a:rPr lang="en-US" altLang="ja-JP" b="1" dirty="0">
                <a:latin typeface="Times New Roman" panose="02020603050405020304" pitchFamily="18" charset="0"/>
                <a:cs typeface="Times New Roman" pitchFamily="18" charset="0"/>
              </a:rPr>
              <a:t>60</a:t>
            </a:r>
            <a:endParaRPr lang="ja-JP" altLang="en-US" b="1" dirty="0">
              <a:latin typeface="Times New Roman" panose="02020603050405020304" pitchFamily="18" charset="0"/>
              <a:cs typeface="Times New Roman" pitchFamily="18" charset="0"/>
            </a:endParaRPr>
          </a:p>
        </p:txBody>
      </p:sp>
      <p:sp>
        <p:nvSpPr>
          <p:cNvPr id="10" name="テキスト ボックス 7">
            <a:extLst>
              <a:ext uri="{FF2B5EF4-FFF2-40B4-BE49-F238E27FC236}">
                <a16:creationId xmlns:a16="http://schemas.microsoft.com/office/drawing/2014/main" id="{BB45873B-8FAB-46E6-9F59-B8E4D4CDDC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07368" y="1541479"/>
            <a:ext cx="540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r" defTabSz="914295"/>
            <a:r>
              <a:rPr lang="en-US" altLang="ja-JP" b="1" dirty="0">
                <a:latin typeface="Times New Roman" panose="02020603050405020304" pitchFamily="18" charset="0"/>
                <a:cs typeface="Times New Roman" pitchFamily="18" charset="0"/>
              </a:rPr>
              <a:t>80</a:t>
            </a:r>
            <a:endParaRPr lang="ja-JP" altLang="en-US" b="1" dirty="0">
              <a:latin typeface="Times New Roman" panose="02020603050405020304" pitchFamily="18" charset="0"/>
              <a:cs typeface="Times New Roman" pitchFamily="18" charset="0"/>
            </a:endParaRPr>
          </a:p>
        </p:txBody>
      </p:sp>
      <p:sp>
        <p:nvSpPr>
          <p:cNvPr id="11" name="テキスト ボックス 6">
            <a:extLst>
              <a:ext uri="{FF2B5EF4-FFF2-40B4-BE49-F238E27FC236}">
                <a16:creationId xmlns:a16="http://schemas.microsoft.com/office/drawing/2014/main" id="{7F9CDD3F-2CA5-4E60-BABA-B1E24B4962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07368" y="586337"/>
            <a:ext cx="540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r" defTabSz="914295"/>
            <a:r>
              <a:rPr lang="en-US" altLang="ja-JP" b="1" dirty="0">
                <a:latin typeface="Times New Roman" panose="02020603050405020304" pitchFamily="18" charset="0"/>
                <a:cs typeface="Times New Roman" pitchFamily="18" charset="0"/>
              </a:rPr>
              <a:t>100</a:t>
            </a:r>
            <a:endParaRPr lang="ja-JP" altLang="en-US" b="1" dirty="0">
              <a:latin typeface="Times New Roman" panose="02020603050405020304" pitchFamily="18" charset="0"/>
              <a:cs typeface="Times New Roman" pitchFamily="18" charset="0"/>
            </a:endParaRPr>
          </a:p>
        </p:txBody>
      </p:sp>
      <p:sp>
        <p:nvSpPr>
          <p:cNvPr id="12" name="テキスト ボックス 4">
            <a:extLst>
              <a:ext uri="{FF2B5EF4-FFF2-40B4-BE49-F238E27FC236}">
                <a16:creationId xmlns:a16="http://schemas.microsoft.com/office/drawing/2014/main" id="{C5B6DD77-B116-4FA1-B34B-9CA617B1E2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12650" y="5892483"/>
            <a:ext cx="2422702" cy="4168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08009" tIns="54004" rIns="108009" bIns="54004">
            <a:spAutoFit/>
          </a:bodyPr>
          <a:lstStyle/>
          <a:p>
            <a:pPr algn="ctr" defTabSz="914295"/>
            <a:r>
              <a:rPr lang="en-US" altLang="ja-JP" sz="2000" b="1" dirty="0">
                <a:latin typeface="Times New Roman" panose="02020603050405020304" pitchFamily="18" charset="0"/>
                <a:cs typeface="Times New Roman" pitchFamily="18" charset="0"/>
              </a:rPr>
              <a:t>Time (months)</a:t>
            </a:r>
            <a:endParaRPr lang="ja-JP" altLang="en-US" sz="2000" b="1" dirty="0">
              <a:latin typeface="Times New Roman" panose="02020603050405020304" pitchFamily="18" charset="0"/>
              <a:cs typeface="Times New Roman" pitchFamily="18" charset="0"/>
            </a:endParaRP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8C6561A0-8C40-4E87-9E32-15A42D74DE3C}"/>
              </a:ext>
            </a:extLst>
          </p:cNvPr>
          <p:cNvSpPr txBox="1"/>
          <p:nvPr/>
        </p:nvSpPr>
        <p:spPr>
          <a:xfrm>
            <a:off x="90832" y="24578"/>
            <a:ext cx="598433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eFigure</a:t>
            </a:r>
            <a:r>
              <a:rPr kumimoji="1" lang="en-US" altLang="ja-JP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3E: Progression-free survival (PFS) </a:t>
            </a:r>
            <a:r>
              <a:rPr lang="en-US" altLang="ja-JP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</a:t>
            </a:r>
            <a:r>
              <a:rPr kumimoji="1" lang="en-US" altLang="ja-JP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ja-JP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patients with response, </a:t>
            </a:r>
          </a:p>
          <a:p>
            <a:r>
              <a:rPr lang="en-US" altLang="ja-JP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stratified by presence of pleural effusion or dissemination</a:t>
            </a:r>
            <a:endParaRPr kumimoji="1" lang="ja-JP" alt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4F03A7F5-A18C-457B-BCD9-64AD51A5FE48}"/>
              </a:ext>
            </a:extLst>
          </p:cNvPr>
          <p:cNvSpPr txBox="1"/>
          <p:nvPr/>
        </p:nvSpPr>
        <p:spPr>
          <a:xfrm>
            <a:off x="267962" y="5997244"/>
            <a:ext cx="17144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defTabSz="914295"/>
            <a:r>
              <a:rPr lang="en-US" altLang="ja-JP" sz="1600" b="1" dirty="0">
                <a:latin typeface="Times New Roman" panose="02020603050405020304" pitchFamily="18" charset="0"/>
                <a:cs typeface="Times New Roman" pitchFamily="18" charset="0"/>
              </a:rPr>
              <a:t>Number at risk</a:t>
            </a:r>
            <a:endParaRPr lang="ja-JP" altLang="en-US" sz="1600" b="1" dirty="0">
              <a:latin typeface="Times New Roman" panose="02020603050405020304" pitchFamily="18" charset="0"/>
              <a:cs typeface="Times New Roman" pitchFamily="18" charset="0"/>
            </a:endParaRPr>
          </a:p>
        </p:txBody>
      </p:sp>
      <p:sp>
        <p:nvSpPr>
          <p:cNvPr id="70" name="テキスト ボックス 11">
            <a:extLst>
              <a:ext uri="{FF2B5EF4-FFF2-40B4-BE49-F238E27FC236}">
                <a16:creationId xmlns:a16="http://schemas.microsoft.com/office/drawing/2014/main" id="{1E698705-02F3-496F-B071-DC2D8D2BCB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30553" y="5641843"/>
            <a:ext cx="30008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r" defTabSz="914295"/>
            <a:r>
              <a:rPr lang="en-US" altLang="ja-JP" b="1" dirty="0">
                <a:latin typeface="Times New Roman" panose="02020603050405020304" pitchFamily="18" charset="0"/>
                <a:cs typeface="Times New Roman" pitchFamily="18" charset="0"/>
              </a:rPr>
              <a:t>0</a:t>
            </a:r>
            <a:endParaRPr lang="ja-JP" altLang="en-US" b="1" dirty="0">
              <a:latin typeface="Times New Roman" panose="02020603050405020304" pitchFamily="18" charset="0"/>
              <a:cs typeface="Times New Roman" pitchFamily="18" charset="0"/>
            </a:endParaRPr>
          </a:p>
        </p:txBody>
      </p:sp>
      <p:sp>
        <p:nvSpPr>
          <p:cNvPr id="71" name="テキスト ボックス 11">
            <a:extLst>
              <a:ext uri="{FF2B5EF4-FFF2-40B4-BE49-F238E27FC236}">
                <a16:creationId xmlns:a16="http://schemas.microsoft.com/office/drawing/2014/main" id="{2CD911EB-E228-4FDD-ADDF-18E0D0D6F1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58021" y="5641843"/>
            <a:ext cx="30008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r" defTabSz="914295"/>
            <a:r>
              <a:rPr lang="en-US" altLang="ja-JP" b="1" dirty="0">
                <a:latin typeface="Times New Roman" panose="02020603050405020304" pitchFamily="18" charset="0"/>
                <a:cs typeface="Times New Roman" pitchFamily="18" charset="0"/>
              </a:rPr>
              <a:t>6</a:t>
            </a:r>
            <a:endParaRPr lang="ja-JP" altLang="en-US" b="1" dirty="0">
              <a:latin typeface="Times New Roman" panose="02020603050405020304" pitchFamily="18" charset="0"/>
              <a:cs typeface="Times New Roman" pitchFamily="18" charset="0"/>
            </a:endParaRPr>
          </a:p>
        </p:txBody>
      </p:sp>
      <p:sp>
        <p:nvSpPr>
          <p:cNvPr id="72" name="テキスト ボックス 11">
            <a:extLst>
              <a:ext uri="{FF2B5EF4-FFF2-40B4-BE49-F238E27FC236}">
                <a16:creationId xmlns:a16="http://schemas.microsoft.com/office/drawing/2014/main" id="{7D57168A-41F8-484B-8CE0-589CBA1603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0032" y="5641843"/>
            <a:ext cx="41549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r" defTabSz="914295"/>
            <a:r>
              <a:rPr lang="en-US" altLang="ja-JP" b="1" dirty="0">
                <a:latin typeface="Times New Roman" panose="02020603050405020304" pitchFamily="18" charset="0"/>
                <a:cs typeface="Times New Roman" pitchFamily="18" charset="0"/>
              </a:rPr>
              <a:t>12</a:t>
            </a:r>
            <a:endParaRPr lang="ja-JP" altLang="en-US" b="1" dirty="0">
              <a:latin typeface="Times New Roman" panose="02020603050405020304" pitchFamily="18" charset="0"/>
              <a:cs typeface="Times New Roman" pitchFamily="18" charset="0"/>
            </a:endParaRPr>
          </a:p>
        </p:txBody>
      </p:sp>
      <p:sp>
        <p:nvSpPr>
          <p:cNvPr id="73" name="テキスト ボックス 11">
            <a:extLst>
              <a:ext uri="{FF2B5EF4-FFF2-40B4-BE49-F238E27FC236}">
                <a16:creationId xmlns:a16="http://schemas.microsoft.com/office/drawing/2014/main" id="{4A604FF7-F4EE-4B35-9676-6D7FED65DF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61284" y="5641843"/>
            <a:ext cx="41549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r" defTabSz="914295"/>
            <a:r>
              <a:rPr lang="en-US" altLang="ja-JP" b="1" dirty="0">
                <a:latin typeface="Times New Roman" panose="02020603050405020304" pitchFamily="18" charset="0"/>
                <a:cs typeface="Times New Roman" pitchFamily="18" charset="0"/>
              </a:rPr>
              <a:t>18</a:t>
            </a:r>
            <a:endParaRPr lang="ja-JP" altLang="en-US" b="1" dirty="0">
              <a:latin typeface="Times New Roman" panose="02020603050405020304" pitchFamily="18" charset="0"/>
              <a:cs typeface="Times New Roman" pitchFamily="18" charset="0"/>
            </a:endParaRPr>
          </a:p>
        </p:txBody>
      </p:sp>
      <p:sp>
        <p:nvSpPr>
          <p:cNvPr id="74" name="テキスト ボックス 11">
            <a:extLst>
              <a:ext uri="{FF2B5EF4-FFF2-40B4-BE49-F238E27FC236}">
                <a16:creationId xmlns:a16="http://schemas.microsoft.com/office/drawing/2014/main" id="{F150D12D-0FD3-488D-B8FE-D185CBF72C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87774" y="5641843"/>
            <a:ext cx="41549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r" defTabSz="914295"/>
            <a:r>
              <a:rPr lang="en-US" altLang="ja-JP" b="1" dirty="0">
                <a:latin typeface="Times New Roman" panose="02020603050405020304" pitchFamily="18" charset="0"/>
                <a:cs typeface="Times New Roman" pitchFamily="18" charset="0"/>
              </a:rPr>
              <a:t>24</a:t>
            </a:r>
            <a:endParaRPr lang="ja-JP" altLang="en-US" b="1" dirty="0">
              <a:latin typeface="Times New Roman" panose="02020603050405020304" pitchFamily="18" charset="0"/>
              <a:cs typeface="Times New Roman" pitchFamily="18" charset="0"/>
            </a:endParaRPr>
          </a:p>
        </p:txBody>
      </p:sp>
      <p:sp>
        <p:nvSpPr>
          <p:cNvPr id="75" name="テキスト ボックス 11">
            <a:extLst>
              <a:ext uri="{FF2B5EF4-FFF2-40B4-BE49-F238E27FC236}">
                <a16:creationId xmlns:a16="http://schemas.microsoft.com/office/drawing/2014/main" id="{9DFDB818-2A8E-4BE8-B956-A37F3BC0F7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09502" y="5641843"/>
            <a:ext cx="41549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r" defTabSz="914295"/>
            <a:r>
              <a:rPr lang="en-US" altLang="ja-JP" b="1" dirty="0">
                <a:latin typeface="Times New Roman" panose="02020603050405020304" pitchFamily="18" charset="0"/>
                <a:cs typeface="Times New Roman" pitchFamily="18" charset="0"/>
              </a:rPr>
              <a:t>30</a:t>
            </a:r>
            <a:endParaRPr lang="ja-JP" altLang="en-US" b="1" dirty="0">
              <a:latin typeface="Times New Roman" panose="02020603050405020304" pitchFamily="18" charset="0"/>
              <a:cs typeface="Times New Roman" pitchFamily="18" charset="0"/>
            </a:endParaRP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0206D950-C6DA-4861-80EA-54FB6C22FF84}"/>
              </a:ext>
            </a:extLst>
          </p:cNvPr>
          <p:cNvSpPr txBox="1"/>
          <p:nvPr/>
        </p:nvSpPr>
        <p:spPr>
          <a:xfrm>
            <a:off x="1738588" y="4831025"/>
            <a:ext cx="348304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HR: 1.13 (95% CI: 0.61-2.12)</a:t>
            </a:r>
          </a:p>
          <a:p>
            <a:r>
              <a:rPr lang="en-US" altLang="ja-JP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ja-JP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0.682</a:t>
            </a:r>
            <a:endParaRPr kumimoji="1" lang="ja-JP" alt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79732140-2511-4C03-8C07-8992E02BBB94}"/>
              </a:ext>
            </a:extLst>
          </p:cNvPr>
          <p:cNvSpPr txBox="1"/>
          <p:nvPr/>
        </p:nvSpPr>
        <p:spPr>
          <a:xfrm>
            <a:off x="4525774" y="866068"/>
            <a:ext cx="483337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Without pleural effusion or dissemination</a:t>
            </a:r>
          </a:p>
          <a:p>
            <a:r>
              <a:rPr lang="en-US" altLang="ja-JP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With </a:t>
            </a:r>
            <a:r>
              <a:rPr kumimoji="1" lang="en-US" altLang="ja-JP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pleural effusion or dissemination</a:t>
            </a:r>
          </a:p>
          <a:p>
            <a:endParaRPr kumimoji="1" lang="ja-JP" alt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8" name="直線コネクタ 27">
            <a:extLst>
              <a:ext uri="{FF2B5EF4-FFF2-40B4-BE49-F238E27FC236}">
                <a16:creationId xmlns:a16="http://schemas.microsoft.com/office/drawing/2014/main" id="{F3D640EB-80B0-4E33-9F61-582D041C016C}"/>
              </a:ext>
            </a:extLst>
          </p:cNvPr>
          <p:cNvCxnSpPr/>
          <p:nvPr/>
        </p:nvCxnSpPr>
        <p:spPr>
          <a:xfrm>
            <a:off x="3683637" y="1061112"/>
            <a:ext cx="845458" cy="0"/>
          </a:xfrm>
          <a:prstGeom prst="line">
            <a:avLst/>
          </a:prstGeom>
          <a:ln w="38100">
            <a:solidFill>
              <a:srgbClr val="D44958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9" name="直線コネクタ 28">
            <a:extLst>
              <a:ext uri="{FF2B5EF4-FFF2-40B4-BE49-F238E27FC236}">
                <a16:creationId xmlns:a16="http://schemas.microsoft.com/office/drawing/2014/main" id="{D4884A75-AED1-40BC-8803-AB5643D5859A}"/>
              </a:ext>
            </a:extLst>
          </p:cNvPr>
          <p:cNvCxnSpPr/>
          <p:nvPr/>
        </p:nvCxnSpPr>
        <p:spPr>
          <a:xfrm>
            <a:off x="3683637" y="1354612"/>
            <a:ext cx="845458" cy="0"/>
          </a:xfrm>
          <a:prstGeom prst="line">
            <a:avLst/>
          </a:prstGeom>
          <a:ln w="38100">
            <a:solidFill>
              <a:srgbClr val="4270DD"/>
            </a:solidFill>
            <a:prstDash val="soli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0" name="テキスト ボックス 11">
            <a:extLst>
              <a:ext uri="{FF2B5EF4-FFF2-40B4-BE49-F238E27FC236}">
                <a16:creationId xmlns:a16="http://schemas.microsoft.com/office/drawing/2014/main" id="{AD6ED65C-DD65-43C6-AE57-3816C5AE93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72844" y="6251025"/>
            <a:ext cx="41549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defTabSz="914295"/>
            <a:r>
              <a:rPr lang="en-US" altLang="ja-JP" b="1" dirty="0">
                <a:latin typeface="Times New Roman" panose="02020603050405020304" pitchFamily="18" charset="0"/>
                <a:cs typeface="Times New Roman" pitchFamily="18" charset="0"/>
              </a:rPr>
              <a:t>67</a:t>
            </a:r>
            <a:endParaRPr lang="ja-JP" altLang="en-US" b="1" dirty="0">
              <a:latin typeface="Times New Roman" panose="02020603050405020304" pitchFamily="18" charset="0"/>
              <a:cs typeface="Times New Roman" pitchFamily="18" charset="0"/>
            </a:endParaRPr>
          </a:p>
        </p:txBody>
      </p:sp>
      <p:sp>
        <p:nvSpPr>
          <p:cNvPr id="31" name="テキスト ボックス 11">
            <a:extLst>
              <a:ext uri="{FF2B5EF4-FFF2-40B4-BE49-F238E27FC236}">
                <a16:creationId xmlns:a16="http://schemas.microsoft.com/office/drawing/2014/main" id="{34448339-DB11-4972-9848-C682E6B67E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00313" y="6251025"/>
            <a:ext cx="41549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defTabSz="914295"/>
            <a:r>
              <a:rPr lang="en-US" altLang="ja-JP" b="1" dirty="0">
                <a:latin typeface="Times New Roman" panose="02020603050405020304" pitchFamily="18" charset="0"/>
                <a:cs typeface="Times New Roman" pitchFamily="18" charset="0"/>
              </a:rPr>
              <a:t>56</a:t>
            </a:r>
            <a:endParaRPr lang="ja-JP" altLang="en-US" b="1" dirty="0">
              <a:latin typeface="Times New Roman" panose="02020603050405020304" pitchFamily="18" charset="0"/>
              <a:cs typeface="Times New Roman" pitchFamily="18" charset="0"/>
            </a:endParaRPr>
          </a:p>
        </p:txBody>
      </p:sp>
      <p:sp>
        <p:nvSpPr>
          <p:cNvPr id="32" name="テキスト ボックス 11">
            <a:extLst>
              <a:ext uri="{FF2B5EF4-FFF2-40B4-BE49-F238E27FC236}">
                <a16:creationId xmlns:a16="http://schemas.microsoft.com/office/drawing/2014/main" id="{ADA40799-4289-43BF-9036-985E77D309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0029" y="6251025"/>
            <a:ext cx="41549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defTabSz="914295"/>
            <a:r>
              <a:rPr lang="en-US" altLang="ja-JP" b="1" dirty="0">
                <a:latin typeface="Times New Roman" panose="02020603050405020304" pitchFamily="18" charset="0"/>
                <a:cs typeface="Times New Roman" pitchFamily="18" charset="0"/>
              </a:rPr>
              <a:t>38</a:t>
            </a:r>
            <a:endParaRPr lang="ja-JP" altLang="en-US" b="1" dirty="0">
              <a:latin typeface="Times New Roman" panose="02020603050405020304" pitchFamily="18" charset="0"/>
              <a:cs typeface="Times New Roman" pitchFamily="18" charset="0"/>
            </a:endParaRPr>
          </a:p>
        </p:txBody>
      </p:sp>
      <p:sp>
        <p:nvSpPr>
          <p:cNvPr id="33" name="テキスト ボックス 11">
            <a:extLst>
              <a:ext uri="{FF2B5EF4-FFF2-40B4-BE49-F238E27FC236}">
                <a16:creationId xmlns:a16="http://schemas.microsoft.com/office/drawing/2014/main" id="{02FFAE3F-3098-4FD0-BCFC-9406DD976F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18990" y="6251025"/>
            <a:ext cx="30008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defTabSz="914295"/>
            <a:r>
              <a:rPr lang="en-US" altLang="ja-JP" b="1" dirty="0">
                <a:latin typeface="Times New Roman" panose="02020603050405020304" pitchFamily="18" charset="0"/>
                <a:cs typeface="Times New Roman" pitchFamily="18" charset="0"/>
              </a:rPr>
              <a:t>23</a:t>
            </a:r>
            <a:endParaRPr lang="ja-JP" altLang="en-US" b="1" dirty="0">
              <a:latin typeface="Times New Roman" panose="02020603050405020304" pitchFamily="18" charset="0"/>
              <a:cs typeface="Times New Roman" pitchFamily="18" charset="0"/>
            </a:endParaRPr>
          </a:p>
        </p:txBody>
      </p:sp>
      <p:sp>
        <p:nvSpPr>
          <p:cNvPr id="34" name="テキスト ボックス 11">
            <a:extLst>
              <a:ext uri="{FF2B5EF4-FFF2-40B4-BE49-F238E27FC236}">
                <a16:creationId xmlns:a16="http://schemas.microsoft.com/office/drawing/2014/main" id="{4354915B-D07A-4FBC-B751-4FB83C7678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45481" y="6251025"/>
            <a:ext cx="30008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defTabSz="914295"/>
            <a:r>
              <a:rPr lang="en-US" altLang="ja-JP" b="1" dirty="0">
                <a:latin typeface="Times New Roman" panose="02020603050405020304" pitchFamily="18" charset="0"/>
                <a:cs typeface="Times New Roman" pitchFamily="18" charset="0"/>
              </a:rPr>
              <a:t>6</a:t>
            </a:r>
            <a:endParaRPr lang="ja-JP" altLang="en-US" b="1" dirty="0">
              <a:latin typeface="Times New Roman" panose="02020603050405020304" pitchFamily="18" charset="0"/>
              <a:cs typeface="Times New Roman" pitchFamily="18" charset="0"/>
            </a:endParaRPr>
          </a:p>
        </p:txBody>
      </p:sp>
      <p:sp>
        <p:nvSpPr>
          <p:cNvPr id="35" name="テキスト ボックス 11">
            <a:extLst>
              <a:ext uri="{FF2B5EF4-FFF2-40B4-BE49-F238E27FC236}">
                <a16:creationId xmlns:a16="http://schemas.microsoft.com/office/drawing/2014/main" id="{0184D48C-B1FA-4074-A923-03F6A9AEEE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67209" y="6251025"/>
            <a:ext cx="30008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defTabSz="914295"/>
            <a:r>
              <a:rPr lang="en-US" altLang="ja-JP" b="1" dirty="0">
                <a:latin typeface="Times New Roman" panose="02020603050405020304" pitchFamily="18" charset="0"/>
                <a:cs typeface="Times New Roman" pitchFamily="18" charset="0"/>
              </a:rPr>
              <a:t>0</a:t>
            </a:r>
            <a:endParaRPr lang="ja-JP" altLang="en-US" b="1" dirty="0">
              <a:latin typeface="Times New Roman" panose="02020603050405020304" pitchFamily="18" charset="0"/>
              <a:cs typeface="Times New Roman" pitchFamily="18" charset="0"/>
            </a:endParaRP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90115A7D-C09E-4D0D-A8C9-F3A8A7098B82}"/>
              </a:ext>
            </a:extLst>
          </p:cNvPr>
          <p:cNvSpPr txBox="1"/>
          <p:nvPr/>
        </p:nvSpPr>
        <p:spPr>
          <a:xfrm>
            <a:off x="204470" y="6249600"/>
            <a:ext cx="1359078" cy="3693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defTabSz="914295"/>
            <a:r>
              <a:rPr lang="en-US" altLang="ja-JP" b="1" dirty="0">
                <a:latin typeface="Times New Roman" panose="02020603050405020304" pitchFamily="18" charset="0"/>
                <a:cs typeface="Times New Roman" pitchFamily="18" charset="0"/>
              </a:rPr>
              <a:t>Without</a:t>
            </a: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6B63A790-BDCE-42DB-91A6-D21F24C4835D}"/>
              </a:ext>
            </a:extLst>
          </p:cNvPr>
          <p:cNvSpPr txBox="1"/>
          <p:nvPr/>
        </p:nvSpPr>
        <p:spPr>
          <a:xfrm>
            <a:off x="204470" y="6516000"/>
            <a:ext cx="1359078" cy="3693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defTabSz="914295"/>
            <a:r>
              <a:rPr lang="en-US" altLang="ja-JP" b="1" dirty="0">
                <a:latin typeface="Times New Roman" panose="02020603050405020304" pitchFamily="18" charset="0"/>
                <a:cs typeface="Times New Roman" pitchFamily="18" charset="0"/>
              </a:rPr>
              <a:t>With</a:t>
            </a:r>
          </a:p>
        </p:txBody>
      </p:sp>
      <p:sp>
        <p:nvSpPr>
          <p:cNvPr id="38" name="テキスト ボックス 11">
            <a:extLst>
              <a:ext uri="{FF2B5EF4-FFF2-40B4-BE49-F238E27FC236}">
                <a16:creationId xmlns:a16="http://schemas.microsoft.com/office/drawing/2014/main" id="{ABF49DCC-E6AB-437B-A55B-FE6384737A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69059" y="6516000"/>
            <a:ext cx="41549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defTabSz="914295"/>
            <a:r>
              <a:rPr lang="en-US" altLang="ja-JP" b="1" dirty="0">
                <a:latin typeface="Times New Roman" panose="02020603050405020304" pitchFamily="18" charset="0"/>
                <a:cs typeface="Times New Roman" pitchFamily="18" charset="0"/>
              </a:rPr>
              <a:t>21</a:t>
            </a:r>
            <a:endParaRPr lang="ja-JP" altLang="en-US" b="1" dirty="0">
              <a:latin typeface="Times New Roman" panose="02020603050405020304" pitchFamily="18" charset="0"/>
              <a:cs typeface="Times New Roman" pitchFamily="18" charset="0"/>
            </a:endParaRPr>
          </a:p>
        </p:txBody>
      </p:sp>
      <p:sp>
        <p:nvSpPr>
          <p:cNvPr id="39" name="テキスト ボックス 11">
            <a:extLst>
              <a:ext uri="{FF2B5EF4-FFF2-40B4-BE49-F238E27FC236}">
                <a16:creationId xmlns:a16="http://schemas.microsoft.com/office/drawing/2014/main" id="{BEF40313-6832-4B77-81B2-6AB6C4C297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94543" y="6516000"/>
            <a:ext cx="41549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defTabSz="914295"/>
            <a:r>
              <a:rPr lang="en-US" altLang="ja-JP" b="1" dirty="0">
                <a:latin typeface="Times New Roman" panose="02020603050405020304" pitchFamily="18" charset="0"/>
                <a:cs typeface="Times New Roman" pitchFamily="18" charset="0"/>
              </a:rPr>
              <a:t>16</a:t>
            </a:r>
            <a:endParaRPr lang="ja-JP" altLang="en-US" b="1" dirty="0">
              <a:latin typeface="Times New Roman" panose="02020603050405020304" pitchFamily="18" charset="0"/>
              <a:cs typeface="Times New Roman" pitchFamily="18" charset="0"/>
            </a:endParaRPr>
          </a:p>
        </p:txBody>
      </p:sp>
      <p:sp>
        <p:nvSpPr>
          <p:cNvPr id="40" name="テキスト ボックス 11">
            <a:extLst>
              <a:ext uri="{FF2B5EF4-FFF2-40B4-BE49-F238E27FC236}">
                <a16:creationId xmlns:a16="http://schemas.microsoft.com/office/drawing/2014/main" id="{1CD4CCE8-2D1C-44D2-AABF-156AA750D2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0029" y="6516000"/>
            <a:ext cx="41549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defTabSz="914295"/>
            <a:r>
              <a:rPr lang="en-US" altLang="ja-JP" b="1" dirty="0">
                <a:latin typeface="Times New Roman" panose="02020603050405020304" pitchFamily="18" charset="0"/>
                <a:cs typeface="Times New Roman" pitchFamily="18" charset="0"/>
              </a:rPr>
              <a:t>13</a:t>
            </a:r>
            <a:endParaRPr lang="ja-JP" altLang="en-US" b="1" dirty="0">
              <a:latin typeface="Times New Roman" panose="02020603050405020304" pitchFamily="18" charset="0"/>
              <a:cs typeface="Times New Roman" pitchFamily="18" charset="0"/>
            </a:endParaRPr>
          </a:p>
        </p:txBody>
      </p:sp>
      <p:sp>
        <p:nvSpPr>
          <p:cNvPr id="41" name="テキスト ボックス 11">
            <a:extLst>
              <a:ext uri="{FF2B5EF4-FFF2-40B4-BE49-F238E27FC236}">
                <a16:creationId xmlns:a16="http://schemas.microsoft.com/office/drawing/2014/main" id="{1AFFAE8F-BAB1-4D2B-BBD3-95168C8477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76666" y="6516000"/>
            <a:ext cx="18473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defTabSz="914295"/>
            <a:r>
              <a:rPr lang="en-US" altLang="ja-JP" b="1" dirty="0">
                <a:latin typeface="Times New Roman" panose="02020603050405020304" pitchFamily="18" charset="0"/>
                <a:cs typeface="Times New Roman" pitchFamily="18" charset="0"/>
              </a:rPr>
              <a:t>9</a:t>
            </a:r>
            <a:endParaRPr lang="ja-JP" altLang="en-US" b="1" dirty="0">
              <a:latin typeface="Times New Roman" panose="02020603050405020304" pitchFamily="18" charset="0"/>
              <a:cs typeface="Times New Roman" pitchFamily="18" charset="0"/>
            </a:endParaRPr>
          </a:p>
        </p:txBody>
      </p:sp>
      <p:sp>
        <p:nvSpPr>
          <p:cNvPr id="42" name="テキスト ボックス 11">
            <a:extLst>
              <a:ext uri="{FF2B5EF4-FFF2-40B4-BE49-F238E27FC236}">
                <a16:creationId xmlns:a16="http://schemas.microsoft.com/office/drawing/2014/main" id="{E3A738F0-C2FB-49A5-A86F-82F1EF4562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47413" y="6516000"/>
            <a:ext cx="30008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defTabSz="914295"/>
            <a:r>
              <a:rPr lang="en-US" altLang="ja-JP" b="1" dirty="0">
                <a:latin typeface="Times New Roman" panose="02020603050405020304" pitchFamily="18" charset="0"/>
                <a:cs typeface="Times New Roman" pitchFamily="18" charset="0"/>
              </a:rPr>
              <a:t>4</a:t>
            </a:r>
            <a:endParaRPr lang="ja-JP" altLang="en-US" b="1" dirty="0">
              <a:latin typeface="Times New Roman" panose="02020603050405020304" pitchFamily="18" charset="0"/>
              <a:cs typeface="Times New Roman" pitchFamily="18" charset="0"/>
            </a:endParaRPr>
          </a:p>
        </p:txBody>
      </p:sp>
      <p:sp>
        <p:nvSpPr>
          <p:cNvPr id="43" name="テキスト ボックス 11">
            <a:extLst>
              <a:ext uri="{FF2B5EF4-FFF2-40B4-BE49-F238E27FC236}">
                <a16:creationId xmlns:a16="http://schemas.microsoft.com/office/drawing/2014/main" id="{DE6FAE99-0CE1-442F-99B1-00C119D07C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67209" y="6516000"/>
            <a:ext cx="30008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defTabSz="914295"/>
            <a:r>
              <a:rPr lang="en-US" altLang="ja-JP" b="1" dirty="0">
                <a:latin typeface="Times New Roman" panose="02020603050405020304" pitchFamily="18" charset="0"/>
                <a:cs typeface="Times New Roman" pitchFamily="18" charset="0"/>
              </a:rPr>
              <a:t>0</a:t>
            </a:r>
            <a:endParaRPr lang="ja-JP" altLang="en-US" b="1" dirty="0">
              <a:latin typeface="Times New Roman" panose="02020603050405020304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51933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図 13">
            <a:extLst>
              <a:ext uri="{FF2B5EF4-FFF2-40B4-BE49-F238E27FC236}">
                <a16:creationId xmlns:a16="http://schemas.microsoft.com/office/drawing/2014/main" id="{A6496B86-5294-483C-AEDE-6FC3D9372E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9200" y="597600"/>
            <a:ext cx="7820978" cy="5340668"/>
          </a:xfrm>
          <a:prstGeom prst="rect">
            <a:avLst/>
          </a:prstGeom>
        </p:spPr>
      </p:pic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B9CBA863-C08B-4E49-BCBC-F35C38529877}"/>
              </a:ext>
            </a:extLst>
          </p:cNvPr>
          <p:cNvSpPr txBox="1">
            <a:spLocks noChangeArrowheads="1"/>
          </p:cNvSpPr>
          <p:nvPr/>
        </p:nvSpPr>
        <p:spPr bwMode="auto">
          <a:xfrm rot="10800000">
            <a:off x="614137" y="1296028"/>
            <a:ext cx="525904" cy="4168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eaVert" lIns="108009" tIns="54004" rIns="108009" bIns="54004">
            <a:spAutoFit/>
          </a:bodyPr>
          <a:lstStyle/>
          <a:p>
            <a:pPr algn="ctr" defTabSz="914295"/>
            <a:r>
              <a:rPr lang="en-US" altLang="ja-JP" sz="2000" b="1" dirty="0">
                <a:latin typeface="Times New Roman" panose="02020603050405020304" pitchFamily="18" charset="0"/>
                <a:cs typeface="Times New Roman" pitchFamily="18" charset="0"/>
              </a:rPr>
              <a:t>Progression-free survival (%)</a:t>
            </a:r>
            <a:endParaRPr lang="ja-JP" altLang="en-US" sz="2000" b="1" dirty="0">
              <a:latin typeface="Times New Roman" panose="02020603050405020304" pitchFamily="18" charset="0"/>
              <a:cs typeface="Times New Roman" pitchFamily="18" charset="0"/>
            </a:endParaRPr>
          </a:p>
        </p:txBody>
      </p:sp>
      <p:sp>
        <p:nvSpPr>
          <p:cNvPr id="6" name="テキスト ボックス 11">
            <a:extLst>
              <a:ext uri="{FF2B5EF4-FFF2-40B4-BE49-F238E27FC236}">
                <a16:creationId xmlns:a16="http://schemas.microsoft.com/office/drawing/2014/main" id="{B8B9850A-7304-4067-B76F-322014C6AD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47286" y="5402186"/>
            <a:ext cx="30008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r" defTabSz="914295"/>
            <a:r>
              <a:rPr lang="en-US" altLang="ja-JP" b="1" dirty="0">
                <a:latin typeface="Times New Roman" panose="02020603050405020304" pitchFamily="18" charset="0"/>
                <a:cs typeface="Times New Roman" pitchFamily="18" charset="0"/>
              </a:rPr>
              <a:t>0</a:t>
            </a:r>
            <a:endParaRPr lang="ja-JP" altLang="en-US" b="1" dirty="0">
              <a:latin typeface="Times New Roman" panose="02020603050405020304" pitchFamily="18" charset="0"/>
              <a:cs typeface="Times New Roman" pitchFamily="18" charset="0"/>
            </a:endParaRPr>
          </a:p>
        </p:txBody>
      </p:sp>
      <p:sp>
        <p:nvSpPr>
          <p:cNvPr id="7" name="テキスト ボックス 10">
            <a:extLst>
              <a:ext uri="{FF2B5EF4-FFF2-40B4-BE49-F238E27FC236}">
                <a16:creationId xmlns:a16="http://schemas.microsoft.com/office/drawing/2014/main" id="{9AEF39BB-C33B-40FE-A282-2008D6D89B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31870" y="4429069"/>
            <a:ext cx="41549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r" defTabSz="914295"/>
            <a:r>
              <a:rPr lang="en-US" altLang="ja-JP" b="1" dirty="0">
                <a:latin typeface="Times New Roman" panose="02020603050405020304" pitchFamily="18" charset="0"/>
                <a:cs typeface="Times New Roman" pitchFamily="18" charset="0"/>
              </a:rPr>
              <a:t>20</a:t>
            </a:r>
            <a:endParaRPr lang="ja-JP" altLang="en-US" b="1" dirty="0">
              <a:latin typeface="Times New Roman" panose="02020603050405020304" pitchFamily="18" charset="0"/>
              <a:cs typeface="Times New Roman" pitchFamily="18" charset="0"/>
            </a:endParaRPr>
          </a:p>
        </p:txBody>
      </p:sp>
      <p:sp>
        <p:nvSpPr>
          <p:cNvPr id="8" name="テキスト ボックス 9">
            <a:extLst>
              <a:ext uri="{FF2B5EF4-FFF2-40B4-BE49-F238E27FC236}">
                <a16:creationId xmlns:a16="http://schemas.microsoft.com/office/drawing/2014/main" id="{7D60E36F-5BAB-46A6-BA16-2484E97AA6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31870" y="3473754"/>
            <a:ext cx="41549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r" defTabSz="914295"/>
            <a:r>
              <a:rPr lang="en-US" altLang="ja-JP" b="1" dirty="0">
                <a:latin typeface="Times New Roman" panose="02020603050405020304" pitchFamily="18" charset="0"/>
                <a:cs typeface="Times New Roman" pitchFamily="18" charset="0"/>
              </a:rPr>
              <a:t>40</a:t>
            </a:r>
            <a:endParaRPr lang="ja-JP" altLang="en-US" b="1" dirty="0">
              <a:latin typeface="Times New Roman" panose="02020603050405020304" pitchFamily="18" charset="0"/>
              <a:cs typeface="Times New Roman" pitchFamily="18" charset="0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D6F1FC3C-9917-46EC-A9BB-A65D3FA3E0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31870" y="2511389"/>
            <a:ext cx="41549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r" defTabSz="914295"/>
            <a:r>
              <a:rPr lang="en-US" altLang="ja-JP" b="1" dirty="0">
                <a:latin typeface="Times New Roman" panose="02020603050405020304" pitchFamily="18" charset="0"/>
                <a:cs typeface="Times New Roman" pitchFamily="18" charset="0"/>
              </a:rPr>
              <a:t>60</a:t>
            </a:r>
            <a:endParaRPr lang="ja-JP" altLang="en-US" b="1" dirty="0">
              <a:latin typeface="Times New Roman" panose="02020603050405020304" pitchFamily="18" charset="0"/>
              <a:cs typeface="Times New Roman" pitchFamily="18" charset="0"/>
            </a:endParaRPr>
          </a:p>
        </p:txBody>
      </p:sp>
      <p:sp>
        <p:nvSpPr>
          <p:cNvPr id="10" name="テキスト ボックス 7">
            <a:extLst>
              <a:ext uri="{FF2B5EF4-FFF2-40B4-BE49-F238E27FC236}">
                <a16:creationId xmlns:a16="http://schemas.microsoft.com/office/drawing/2014/main" id="{BB45873B-8FAB-46E6-9F59-B8E4D4CDDC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07368" y="1541479"/>
            <a:ext cx="540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r" defTabSz="914295"/>
            <a:r>
              <a:rPr lang="en-US" altLang="ja-JP" b="1" dirty="0">
                <a:latin typeface="Times New Roman" panose="02020603050405020304" pitchFamily="18" charset="0"/>
                <a:cs typeface="Times New Roman" pitchFamily="18" charset="0"/>
              </a:rPr>
              <a:t>80</a:t>
            </a:r>
            <a:endParaRPr lang="ja-JP" altLang="en-US" b="1" dirty="0">
              <a:latin typeface="Times New Roman" panose="02020603050405020304" pitchFamily="18" charset="0"/>
              <a:cs typeface="Times New Roman" pitchFamily="18" charset="0"/>
            </a:endParaRPr>
          </a:p>
        </p:txBody>
      </p:sp>
      <p:sp>
        <p:nvSpPr>
          <p:cNvPr id="11" name="テキスト ボックス 6">
            <a:extLst>
              <a:ext uri="{FF2B5EF4-FFF2-40B4-BE49-F238E27FC236}">
                <a16:creationId xmlns:a16="http://schemas.microsoft.com/office/drawing/2014/main" id="{7F9CDD3F-2CA5-4E60-BABA-B1E24B4962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07368" y="586337"/>
            <a:ext cx="540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r" defTabSz="914295"/>
            <a:r>
              <a:rPr lang="en-US" altLang="ja-JP" b="1" dirty="0">
                <a:latin typeface="Times New Roman" panose="02020603050405020304" pitchFamily="18" charset="0"/>
                <a:cs typeface="Times New Roman" pitchFamily="18" charset="0"/>
              </a:rPr>
              <a:t>100</a:t>
            </a:r>
            <a:endParaRPr lang="ja-JP" altLang="en-US" b="1" dirty="0">
              <a:latin typeface="Times New Roman" panose="02020603050405020304" pitchFamily="18" charset="0"/>
              <a:cs typeface="Times New Roman" pitchFamily="18" charset="0"/>
            </a:endParaRPr>
          </a:p>
        </p:txBody>
      </p:sp>
      <p:sp>
        <p:nvSpPr>
          <p:cNvPr id="12" name="テキスト ボックス 4">
            <a:extLst>
              <a:ext uri="{FF2B5EF4-FFF2-40B4-BE49-F238E27FC236}">
                <a16:creationId xmlns:a16="http://schemas.microsoft.com/office/drawing/2014/main" id="{C5B6DD77-B116-4FA1-B34B-9CA617B1E2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12650" y="5892483"/>
            <a:ext cx="2422702" cy="4168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08009" tIns="54004" rIns="108009" bIns="54004">
            <a:spAutoFit/>
          </a:bodyPr>
          <a:lstStyle/>
          <a:p>
            <a:pPr algn="ctr" defTabSz="914295"/>
            <a:r>
              <a:rPr lang="en-US" altLang="ja-JP" sz="2000" b="1" dirty="0">
                <a:latin typeface="Times New Roman" panose="02020603050405020304" pitchFamily="18" charset="0"/>
                <a:cs typeface="Times New Roman" pitchFamily="18" charset="0"/>
              </a:rPr>
              <a:t>Time (months)</a:t>
            </a:r>
            <a:endParaRPr lang="ja-JP" altLang="en-US" sz="2000" b="1" dirty="0">
              <a:latin typeface="Times New Roman" panose="02020603050405020304" pitchFamily="18" charset="0"/>
              <a:cs typeface="Times New Roman" pitchFamily="18" charset="0"/>
            </a:endParaRP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8C6561A0-8C40-4E87-9E32-15A42D74DE3C}"/>
              </a:ext>
            </a:extLst>
          </p:cNvPr>
          <p:cNvSpPr txBox="1"/>
          <p:nvPr/>
        </p:nvSpPr>
        <p:spPr>
          <a:xfrm>
            <a:off x="90832" y="24578"/>
            <a:ext cx="598433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eFigure</a:t>
            </a:r>
            <a:r>
              <a:rPr kumimoji="1" lang="en-US" altLang="ja-JP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3F: Progression-free survival (PFS) </a:t>
            </a:r>
            <a:r>
              <a:rPr lang="en-US" altLang="ja-JP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</a:t>
            </a:r>
            <a:r>
              <a:rPr kumimoji="1" lang="en-US" altLang="ja-JP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ja-JP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patients with response, </a:t>
            </a:r>
          </a:p>
          <a:p>
            <a:r>
              <a:rPr lang="en-US" altLang="ja-JP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stratified by presence of brain metastasis</a:t>
            </a:r>
            <a:endParaRPr kumimoji="1" lang="ja-JP" alt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4F03A7F5-A18C-457B-BCD9-64AD51A5FE48}"/>
              </a:ext>
            </a:extLst>
          </p:cNvPr>
          <p:cNvSpPr txBox="1"/>
          <p:nvPr/>
        </p:nvSpPr>
        <p:spPr>
          <a:xfrm>
            <a:off x="267962" y="5997244"/>
            <a:ext cx="17144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defTabSz="914295"/>
            <a:r>
              <a:rPr lang="en-US" altLang="ja-JP" sz="1600" b="1" dirty="0">
                <a:latin typeface="Times New Roman" panose="02020603050405020304" pitchFamily="18" charset="0"/>
                <a:cs typeface="Times New Roman" pitchFamily="18" charset="0"/>
              </a:rPr>
              <a:t>Number at risk</a:t>
            </a:r>
            <a:endParaRPr lang="ja-JP" altLang="en-US" sz="1600" b="1" dirty="0">
              <a:latin typeface="Times New Roman" panose="02020603050405020304" pitchFamily="18" charset="0"/>
              <a:cs typeface="Times New Roman" pitchFamily="18" charset="0"/>
            </a:endParaRPr>
          </a:p>
        </p:txBody>
      </p:sp>
      <p:sp>
        <p:nvSpPr>
          <p:cNvPr id="70" name="テキスト ボックス 11">
            <a:extLst>
              <a:ext uri="{FF2B5EF4-FFF2-40B4-BE49-F238E27FC236}">
                <a16:creationId xmlns:a16="http://schemas.microsoft.com/office/drawing/2014/main" id="{1E698705-02F3-496F-B071-DC2D8D2BCB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30553" y="5641843"/>
            <a:ext cx="30008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r" defTabSz="914295"/>
            <a:r>
              <a:rPr lang="en-US" altLang="ja-JP" b="1" dirty="0">
                <a:latin typeface="Times New Roman" panose="02020603050405020304" pitchFamily="18" charset="0"/>
                <a:cs typeface="Times New Roman" pitchFamily="18" charset="0"/>
              </a:rPr>
              <a:t>0</a:t>
            </a:r>
            <a:endParaRPr lang="ja-JP" altLang="en-US" b="1" dirty="0">
              <a:latin typeface="Times New Roman" panose="02020603050405020304" pitchFamily="18" charset="0"/>
              <a:cs typeface="Times New Roman" pitchFamily="18" charset="0"/>
            </a:endParaRPr>
          </a:p>
        </p:txBody>
      </p:sp>
      <p:sp>
        <p:nvSpPr>
          <p:cNvPr id="71" name="テキスト ボックス 11">
            <a:extLst>
              <a:ext uri="{FF2B5EF4-FFF2-40B4-BE49-F238E27FC236}">
                <a16:creationId xmlns:a16="http://schemas.microsoft.com/office/drawing/2014/main" id="{2CD911EB-E228-4FDD-ADDF-18E0D0D6F1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58021" y="5641843"/>
            <a:ext cx="30008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r" defTabSz="914295"/>
            <a:r>
              <a:rPr lang="en-US" altLang="ja-JP" b="1" dirty="0">
                <a:latin typeface="Times New Roman" panose="02020603050405020304" pitchFamily="18" charset="0"/>
                <a:cs typeface="Times New Roman" pitchFamily="18" charset="0"/>
              </a:rPr>
              <a:t>6</a:t>
            </a:r>
            <a:endParaRPr lang="ja-JP" altLang="en-US" b="1" dirty="0">
              <a:latin typeface="Times New Roman" panose="02020603050405020304" pitchFamily="18" charset="0"/>
              <a:cs typeface="Times New Roman" pitchFamily="18" charset="0"/>
            </a:endParaRPr>
          </a:p>
        </p:txBody>
      </p:sp>
      <p:sp>
        <p:nvSpPr>
          <p:cNvPr id="72" name="テキスト ボックス 11">
            <a:extLst>
              <a:ext uri="{FF2B5EF4-FFF2-40B4-BE49-F238E27FC236}">
                <a16:creationId xmlns:a16="http://schemas.microsoft.com/office/drawing/2014/main" id="{7D57168A-41F8-484B-8CE0-589CBA1603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0032" y="5641843"/>
            <a:ext cx="41549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r" defTabSz="914295"/>
            <a:r>
              <a:rPr lang="en-US" altLang="ja-JP" b="1" dirty="0">
                <a:latin typeface="Times New Roman" panose="02020603050405020304" pitchFamily="18" charset="0"/>
                <a:cs typeface="Times New Roman" pitchFamily="18" charset="0"/>
              </a:rPr>
              <a:t>12</a:t>
            </a:r>
            <a:endParaRPr lang="ja-JP" altLang="en-US" b="1" dirty="0">
              <a:latin typeface="Times New Roman" panose="02020603050405020304" pitchFamily="18" charset="0"/>
              <a:cs typeface="Times New Roman" pitchFamily="18" charset="0"/>
            </a:endParaRPr>
          </a:p>
        </p:txBody>
      </p:sp>
      <p:sp>
        <p:nvSpPr>
          <p:cNvPr id="73" name="テキスト ボックス 11">
            <a:extLst>
              <a:ext uri="{FF2B5EF4-FFF2-40B4-BE49-F238E27FC236}">
                <a16:creationId xmlns:a16="http://schemas.microsoft.com/office/drawing/2014/main" id="{4A604FF7-F4EE-4B35-9676-6D7FED65DF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61284" y="5641843"/>
            <a:ext cx="41549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r" defTabSz="914295"/>
            <a:r>
              <a:rPr lang="en-US" altLang="ja-JP" b="1" dirty="0">
                <a:latin typeface="Times New Roman" panose="02020603050405020304" pitchFamily="18" charset="0"/>
                <a:cs typeface="Times New Roman" pitchFamily="18" charset="0"/>
              </a:rPr>
              <a:t>18</a:t>
            </a:r>
            <a:endParaRPr lang="ja-JP" altLang="en-US" b="1" dirty="0">
              <a:latin typeface="Times New Roman" panose="02020603050405020304" pitchFamily="18" charset="0"/>
              <a:cs typeface="Times New Roman" pitchFamily="18" charset="0"/>
            </a:endParaRPr>
          </a:p>
        </p:txBody>
      </p:sp>
      <p:sp>
        <p:nvSpPr>
          <p:cNvPr id="74" name="テキスト ボックス 11">
            <a:extLst>
              <a:ext uri="{FF2B5EF4-FFF2-40B4-BE49-F238E27FC236}">
                <a16:creationId xmlns:a16="http://schemas.microsoft.com/office/drawing/2014/main" id="{F150D12D-0FD3-488D-B8FE-D185CBF72C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87774" y="5641843"/>
            <a:ext cx="41549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r" defTabSz="914295"/>
            <a:r>
              <a:rPr lang="en-US" altLang="ja-JP" b="1" dirty="0">
                <a:latin typeface="Times New Roman" panose="02020603050405020304" pitchFamily="18" charset="0"/>
                <a:cs typeface="Times New Roman" pitchFamily="18" charset="0"/>
              </a:rPr>
              <a:t>24</a:t>
            </a:r>
            <a:endParaRPr lang="ja-JP" altLang="en-US" b="1" dirty="0">
              <a:latin typeface="Times New Roman" panose="02020603050405020304" pitchFamily="18" charset="0"/>
              <a:cs typeface="Times New Roman" pitchFamily="18" charset="0"/>
            </a:endParaRPr>
          </a:p>
        </p:txBody>
      </p:sp>
      <p:sp>
        <p:nvSpPr>
          <p:cNvPr id="75" name="テキスト ボックス 11">
            <a:extLst>
              <a:ext uri="{FF2B5EF4-FFF2-40B4-BE49-F238E27FC236}">
                <a16:creationId xmlns:a16="http://schemas.microsoft.com/office/drawing/2014/main" id="{9DFDB818-2A8E-4BE8-B956-A37F3BC0F7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09502" y="5641843"/>
            <a:ext cx="41549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r" defTabSz="914295"/>
            <a:r>
              <a:rPr lang="en-US" altLang="ja-JP" b="1" dirty="0">
                <a:latin typeface="Times New Roman" panose="02020603050405020304" pitchFamily="18" charset="0"/>
                <a:cs typeface="Times New Roman" pitchFamily="18" charset="0"/>
              </a:rPr>
              <a:t>30</a:t>
            </a:r>
            <a:endParaRPr lang="ja-JP" altLang="en-US" b="1" dirty="0">
              <a:latin typeface="Times New Roman" panose="02020603050405020304" pitchFamily="18" charset="0"/>
              <a:cs typeface="Times New Roman" pitchFamily="18" charset="0"/>
            </a:endParaRP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0206D950-C6DA-4861-80EA-54FB6C22FF84}"/>
              </a:ext>
            </a:extLst>
          </p:cNvPr>
          <p:cNvSpPr txBox="1"/>
          <p:nvPr/>
        </p:nvSpPr>
        <p:spPr>
          <a:xfrm>
            <a:off x="1738588" y="4831025"/>
            <a:ext cx="348304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HR: 0.93 (95% CI: 0.39-2.18)</a:t>
            </a:r>
          </a:p>
          <a:p>
            <a:r>
              <a:rPr lang="en-US" altLang="ja-JP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ja-JP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0.860</a:t>
            </a:r>
            <a:endParaRPr kumimoji="1" lang="ja-JP" alt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79732140-2511-4C03-8C07-8992E02BBB94}"/>
              </a:ext>
            </a:extLst>
          </p:cNvPr>
          <p:cNvSpPr txBox="1"/>
          <p:nvPr/>
        </p:nvSpPr>
        <p:spPr>
          <a:xfrm>
            <a:off x="6067702" y="866068"/>
            <a:ext cx="27243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Without brain metastasis</a:t>
            </a:r>
          </a:p>
          <a:p>
            <a:r>
              <a:rPr lang="en-US" altLang="ja-JP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With brain metastasis</a:t>
            </a:r>
          </a:p>
        </p:txBody>
      </p:sp>
      <p:cxnSp>
        <p:nvCxnSpPr>
          <p:cNvPr id="28" name="直線コネクタ 27">
            <a:extLst>
              <a:ext uri="{FF2B5EF4-FFF2-40B4-BE49-F238E27FC236}">
                <a16:creationId xmlns:a16="http://schemas.microsoft.com/office/drawing/2014/main" id="{F3D640EB-80B0-4E33-9F61-582D041C016C}"/>
              </a:ext>
            </a:extLst>
          </p:cNvPr>
          <p:cNvCxnSpPr/>
          <p:nvPr/>
        </p:nvCxnSpPr>
        <p:spPr>
          <a:xfrm>
            <a:off x="5225565" y="1061112"/>
            <a:ext cx="845458" cy="0"/>
          </a:xfrm>
          <a:prstGeom prst="line">
            <a:avLst/>
          </a:prstGeom>
          <a:ln w="38100">
            <a:solidFill>
              <a:srgbClr val="D44958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9" name="直線コネクタ 28">
            <a:extLst>
              <a:ext uri="{FF2B5EF4-FFF2-40B4-BE49-F238E27FC236}">
                <a16:creationId xmlns:a16="http://schemas.microsoft.com/office/drawing/2014/main" id="{D4884A75-AED1-40BC-8803-AB5643D5859A}"/>
              </a:ext>
            </a:extLst>
          </p:cNvPr>
          <p:cNvCxnSpPr/>
          <p:nvPr/>
        </p:nvCxnSpPr>
        <p:spPr>
          <a:xfrm>
            <a:off x="5225565" y="1354612"/>
            <a:ext cx="845458" cy="0"/>
          </a:xfrm>
          <a:prstGeom prst="line">
            <a:avLst/>
          </a:prstGeom>
          <a:ln w="38100">
            <a:solidFill>
              <a:srgbClr val="4270DD"/>
            </a:solidFill>
            <a:prstDash val="soli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0" name="テキスト ボックス 11">
            <a:extLst>
              <a:ext uri="{FF2B5EF4-FFF2-40B4-BE49-F238E27FC236}">
                <a16:creationId xmlns:a16="http://schemas.microsoft.com/office/drawing/2014/main" id="{AD6ED65C-DD65-43C6-AE57-3816C5AE93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72844" y="6251025"/>
            <a:ext cx="41549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defTabSz="914295"/>
            <a:r>
              <a:rPr lang="en-US" altLang="ja-JP" b="1" dirty="0">
                <a:latin typeface="Times New Roman" panose="02020603050405020304" pitchFamily="18" charset="0"/>
                <a:cs typeface="Times New Roman" pitchFamily="18" charset="0"/>
              </a:rPr>
              <a:t>77</a:t>
            </a:r>
            <a:endParaRPr lang="ja-JP" altLang="en-US" b="1" dirty="0">
              <a:latin typeface="Times New Roman" panose="02020603050405020304" pitchFamily="18" charset="0"/>
              <a:cs typeface="Times New Roman" pitchFamily="18" charset="0"/>
            </a:endParaRPr>
          </a:p>
        </p:txBody>
      </p:sp>
      <p:sp>
        <p:nvSpPr>
          <p:cNvPr id="31" name="テキスト ボックス 11">
            <a:extLst>
              <a:ext uri="{FF2B5EF4-FFF2-40B4-BE49-F238E27FC236}">
                <a16:creationId xmlns:a16="http://schemas.microsoft.com/office/drawing/2014/main" id="{34448339-DB11-4972-9848-C682E6B67E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00313" y="6251025"/>
            <a:ext cx="41549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defTabSz="914295"/>
            <a:r>
              <a:rPr lang="en-US" altLang="ja-JP" b="1" dirty="0">
                <a:latin typeface="Times New Roman" panose="02020603050405020304" pitchFamily="18" charset="0"/>
                <a:cs typeface="Times New Roman" pitchFamily="18" charset="0"/>
              </a:rPr>
              <a:t>62</a:t>
            </a:r>
            <a:endParaRPr lang="ja-JP" altLang="en-US" b="1" dirty="0">
              <a:latin typeface="Times New Roman" panose="02020603050405020304" pitchFamily="18" charset="0"/>
              <a:cs typeface="Times New Roman" pitchFamily="18" charset="0"/>
            </a:endParaRPr>
          </a:p>
        </p:txBody>
      </p:sp>
      <p:sp>
        <p:nvSpPr>
          <p:cNvPr id="32" name="テキスト ボックス 11">
            <a:extLst>
              <a:ext uri="{FF2B5EF4-FFF2-40B4-BE49-F238E27FC236}">
                <a16:creationId xmlns:a16="http://schemas.microsoft.com/office/drawing/2014/main" id="{ADA40799-4289-43BF-9036-985E77D309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0029" y="6251025"/>
            <a:ext cx="41549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defTabSz="914295"/>
            <a:r>
              <a:rPr lang="en-US" altLang="ja-JP" b="1" dirty="0">
                <a:latin typeface="Times New Roman" panose="02020603050405020304" pitchFamily="18" charset="0"/>
                <a:cs typeface="Times New Roman" pitchFamily="18" charset="0"/>
              </a:rPr>
              <a:t>44</a:t>
            </a:r>
            <a:endParaRPr lang="ja-JP" altLang="en-US" b="1" dirty="0">
              <a:latin typeface="Times New Roman" panose="02020603050405020304" pitchFamily="18" charset="0"/>
              <a:cs typeface="Times New Roman" pitchFamily="18" charset="0"/>
            </a:endParaRPr>
          </a:p>
        </p:txBody>
      </p:sp>
      <p:sp>
        <p:nvSpPr>
          <p:cNvPr id="33" name="テキスト ボックス 11">
            <a:extLst>
              <a:ext uri="{FF2B5EF4-FFF2-40B4-BE49-F238E27FC236}">
                <a16:creationId xmlns:a16="http://schemas.microsoft.com/office/drawing/2014/main" id="{02FFAE3F-3098-4FD0-BCFC-9406DD976F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18990" y="6251025"/>
            <a:ext cx="30008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defTabSz="914295"/>
            <a:r>
              <a:rPr lang="en-US" altLang="ja-JP" b="1" dirty="0">
                <a:latin typeface="Times New Roman" panose="02020603050405020304" pitchFamily="18" charset="0"/>
                <a:cs typeface="Times New Roman" pitchFamily="18" charset="0"/>
              </a:rPr>
              <a:t>28</a:t>
            </a:r>
            <a:endParaRPr lang="ja-JP" altLang="en-US" b="1" dirty="0">
              <a:latin typeface="Times New Roman" panose="02020603050405020304" pitchFamily="18" charset="0"/>
              <a:cs typeface="Times New Roman" pitchFamily="18" charset="0"/>
            </a:endParaRPr>
          </a:p>
        </p:txBody>
      </p:sp>
      <p:sp>
        <p:nvSpPr>
          <p:cNvPr id="34" name="テキスト ボックス 11">
            <a:extLst>
              <a:ext uri="{FF2B5EF4-FFF2-40B4-BE49-F238E27FC236}">
                <a16:creationId xmlns:a16="http://schemas.microsoft.com/office/drawing/2014/main" id="{4354915B-D07A-4FBC-B751-4FB83C7678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45481" y="6251025"/>
            <a:ext cx="30008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defTabSz="914295"/>
            <a:r>
              <a:rPr lang="en-US" altLang="ja-JP" b="1" dirty="0">
                <a:latin typeface="Times New Roman" panose="02020603050405020304" pitchFamily="18" charset="0"/>
                <a:cs typeface="Times New Roman" pitchFamily="18" charset="0"/>
              </a:rPr>
              <a:t>10</a:t>
            </a:r>
            <a:endParaRPr lang="ja-JP" altLang="en-US" b="1" dirty="0">
              <a:latin typeface="Times New Roman" panose="02020603050405020304" pitchFamily="18" charset="0"/>
              <a:cs typeface="Times New Roman" pitchFamily="18" charset="0"/>
            </a:endParaRPr>
          </a:p>
        </p:txBody>
      </p:sp>
      <p:sp>
        <p:nvSpPr>
          <p:cNvPr id="35" name="テキスト ボックス 11">
            <a:extLst>
              <a:ext uri="{FF2B5EF4-FFF2-40B4-BE49-F238E27FC236}">
                <a16:creationId xmlns:a16="http://schemas.microsoft.com/office/drawing/2014/main" id="{0184D48C-B1FA-4074-A923-03F6A9AEEE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67209" y="6251025"/>
            <a:ext cx="30008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defTabSz="914295"/>
            <a:r>
              <a:rPr lang="en-US" altLang="ja-JP" b="1" dirty="0">
                <a:latin typeface="Times New Roman" panose="02020603050405020304" pitchFamily="18" charset="0"/>
                <a:cs typeface="Times New Roman" pitchFamily="18" charset="0"/>
              </a:rPr>
              <a:t>0</a:t>
            </a:r>
            <a:endParaRPr lang="ja-JP" altLang="en-US" b="1" dirty="0">
              <a:latin typeface="Times New Roman" panose="02020603050405020304" pitchFamily="18" charset="0"/>
              <a:cs typeface="Times New Roman" pitchFamily="18" charset="0"/>
            </a:endParaRPr>
          </a:p>
        </p:txBody>
      </p:sp>
      <p:sp>
        <p:nvSpPr>
          <p:cNvPr id="38" name="テキスト ボックス 11">
            <a:extLst>
              <a:ext uri="{FF2B5EF4-FFF2-40B4-BE49-F238E27FC236}">
                <a16:creationId xmlns:a16="http://schemas.microsoft.com/office/drawing/2014/main" id="{ABF49DCC-E6AB-437B-A55B-FE6384737A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75439" y="6516000"/>
            <a:ext cx="40273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defTabSz="914295"/>
            <a:r>
              <a:rPr lang="en-US" altLang="ja-JP" b="1" dirty="0">
                <a:latin typeface="Times New Roman" panose="02020603050405020304" pitchFamily="18" charset="0"/>
                <a:cs typeface="Times New Roman" pitchFamily="18" charset="0"/>
              </a:rPr>
              <a:t>11</a:t>
            </a:r>
            <a:endParaRPr lang="ja-JP" altLang="en-US" b="1" dirty="0">
              <a:latin typeface="Times New Roman" panose="02020603050405020304" pitchFamily="18" charset="0"/>
              <a:cs typeface="Times New Roman" pitchFamily="18" charset="0"/>
            </a:endParaRPr>
          </a:p>
        </p:txBody>
      </p:sp>
      <p:sp>
        <p:nvSpPr>
          <p:cNvPr id="39" name="テキスト ボックス 11">
            <a:extLst>
              <a:ext uri="{FF2B5EF4-FFF2-40B4-BE49-F238E27FC236}">
                <a16:creationId xmlns:a16="http://schemas.microsoft.com/office/drawing/2014/main" id="{BEF40313-6832-4B77-81B2-6AB6C4C297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94543" y="6516000"/>
            <a:ext cx="41549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defTabSz="914295"/>
            <a:r>
              <a:rPr lang="en-US" altLang="ja-JP" b="1" dirty="0">
                <a:latin typeface="Times New Roman" panose="02020603050405020304" pitchFamily="18" charset="0"/>
                <a:cs typeface="Times New Roman" pitchFamily="18" charset="0"/>
              </a:rPr>
              <a:t>10</a:t>
            </a:r>
            <a:endParaRPr lang="ja-JP" altLang="en-US" b="1" dirty="0">
              <a:latin typeface="Times New Roman" panose="02020603050405020304" pitchFamily="18" charset="0"/>
              <a:cs typeface="Times New Roman" pitchFamily="18" charset="0"/>
            </a:endParaRPr>
          </a:p>
        </p:txBody>
      </p:sp>
      <p:sp>
        <p:nvSpPr>
          <p:cNvPr id="40" name="テキスト ボックス 11">
            <a:extLst>
              <a:ext uri="{FF2B5EF4-FFF2-40B4-BE49-F238E27FC236}">
                <a16:creationId xmlns:a16="http://schemas.microsoft.com/office/drawing/2014/main" id="{1CD4CCE8-2D1C-44D2-AABF-156AA750D2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45413" y="6516000"/>
            <a:ext cx="18473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defTabSz="914295"/>
            <a:r>
              <a:rPr lang="en-US" altLang="ja-JP" b="1" dirty="0">
                <a:latin typeface="Times New Roman" panose="02020603050405020304" pitchFamily="18" charset="0"/>
                <a:cs typeface="Times New Roman" pitchFamily="18" charset="0"/>
              </a:rPr>
              <a:t>7</a:t>
            </a:r>
            <a:endParaRPr lang="ja-JP" altLang="en-US" b="1" dirty="0">
              <a:latin typeface="Times New Roman" panose="02020603050405020304" pitchFamily="18" charset="0"/>
              <a:cs typeface="Times New Roman" pitchFamily="18" charset="0"/>
            </a:endParaRPr>
          </a:p>
        </p:txBody>
      </p:sp>
      <p:sp>
        <p:nvSpPr>
          <p:cNvPr id="41" name="テキスト ボックス 11">
            <a:extLst>
              <a:ext uri="{FF2B5EF4-FFF2-40B4-BE49-F238E27FC236}">
                <a16:creationId xmlns:a16="http://schemas.microsoft.com/office/drawing/2014/main" id="{1AFFAE8F-BAB1-4D2B-BBD3-95168C8477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76666" y="6516000"/>
            <a:ext cx="18473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defTabSz="914295"/>
            <a:r>
              <a:rPr lang="en-US" altLang="ja-JP" b="1" dirty="0">
                <a:latin typeface="Times New Roman" panose="02020603050405020304" pitchFamily="18" charset="0"/>
                <a:cs typeface="Times New Roman" pitchFamily="18" charset="0"/>
              </a:rPr>
              <a:t>4</a:t>
            </a:r>
            <a:endParaRPr lang="ja-JP" altLang="en-US" b="1" dirty="0">
              <a:latin typeface="Times New Roman" panose="02020603050405020304" pitchFamily="18" charset="0"/>
              <a:cs typeface="Times New Roman" pitchFamily="18" charset="0"/>
            </a:endParaRPr>
          </a:p>
        </p:txBody>
      </p:sp>
      <p:sp>
        <p:nvSpPr>
          <p:cNvPr id="42" name="テキスト ボックス 11">
            <a:extLst>
              <a:ext uri="{FF2B5EF4-FFF2-40B4-BE49-F238E27FC236}">
                <a16:creationId xmlns:a16="http://schemas.microsoft.com/office/drawing/2014/main" id="{E3A738F0-C2FB-49A5-A86F-82F1EF4562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47413" y="6516000"/>
            <a:ext cx="30008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defTabSz="914295"/>
            <a:r>
              <a:rPr lang="en-US" altLang="ja-JP" b="1" dirty="0">
                <a:latin typeface="Times New Roman" panose="02020603050405020304" pitchFamily="18" charset="0"/>
                <a:cs typeface="Times New Roman" pitchFamily="18" charset="0"/>
              </a:rPr>
              <a:t>0</a:t>
            </a:r>
            <a:endParaRPr lang="ja-JP" altLang="en-US" b="1" dirty="0">
              <a:latin typeface="Times New Roman" panose="02020603050405020304" pitchFamily="18" charset="0"/>
              <a:cs typeface="Times New Roman" pitchFamily="18" charset="0"/>
            </a:endParaRPr>
          </a:p>
        </p:txBody>
      </p:sp>
      <p:sp>
        <p:nvSpPr>
          <p:cNvPr id="43" name="テキスト ボックス 11">
            <a:extLst>
              <a:ext uri="{FF2B5EF4-FFF2-40B4-BE49-F238E27FC236}">
                <a16:creationId xmlns:a16="http://schemas.microsoft.com/office/drawing/2014/main" id="{DE6FAE99-0CE1-442F-99B1-00C119D07C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67209" y="6516000"/>
            <a:ext cx="30008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defTabSz="914295"/>
            <a:r>
              <a:rPr lang="en-US" altLang="ja-JP" b="1" dirty="0">
                <a:latin typeface="Times New Roman" panose="02020603050405020304" pitchFamily="18" charset="0"/>
                <a:cs typeface="Times New Roman" pitchFamily="18" charset="0"/>
              </a:rPr>
              <a:t>0</a:t>
            </a:r>
            <a:endParaRPr lang="ja-JP" altLang="en-US" b="1" dirty="0">
              <a:latin typeface="Times New Roman" panose="02020603050405020304" pitchFamily="18" charset="0"/>
              <a:cs typeface="Times New Roman" pitchFamily="18" charset="0"/>
            </a:endParaRP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60F62D7D-D493-4A59-ACE1-12DC0449A174}"/>
              </a:ext>
            </a:extLst>
          </p:cNvPr>
          <p:cNvSpPr txBox="1"/>
          <p:nvPr/>
        </p:nvSpPr>
        <p:spPr>
          <a:xfrm>
            <a:off x="204470" y="6249600"/>
            <a:ext cx="1359078" cy="3693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defTabSz="914295"/>
            <a:r>
              <a:rPr lang="en-US" altLang="ja-JP" b="1" dirty="0">
                <a:latin typeface="Times New Roman" panose="02020603050405020304" pitchFamily="18" charset="0"/>
                <a:cs typeface="Times New Roman" pitchFamily="18" charset="0"/>
              </a:rPr>
              <a:t>Without</a:t>
            </a: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1896FF67-968E-4CBE-9386-E71BBC5F3333}"/>
              </a:ext>
            </a:extLst>
          </p:cNvPr>
          <p:cNvSpPr txBox="1"/>
          <p:nvPr/>
        </p:nvSpPr>
        <p:spPr>
          <a:xfrm>
            <a:off x="204470" y="6516000"/>
            <a:ext cx="1359078" cy="3693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defTabSz="914295"/>
            <a:r>
              <a:rPr lang="en-US" altLang="ja-JP" b="1" dirty="0">
                <a:latin typeface="Times New Roman" panose="02020603050405020304" pitchFamily="18" charset="0"/>
                <a:cs typeface="Times New Roman" pitchFamily="18" charset="0"/>
              </a:rPr>
              <a:t>With</a:t>
            </a:r>
          </a:p>
        </p:txBody>
      </p:sp>
    </p:spTree>
    <p:extLst>
      <p:ext uri="{BB962C8B-B14F-4D97-AF65-F5344CB8AC3E}">
        <p14:creationId xmlns:p14="http://schemas.microsoft.com/office/powerpoint/2010/main" val="34505810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図 15">
            <a:extLst>
              <a:ext uri="{FF2B5EF4-FFF2-40B4-BE49-F238E27FC236}">
                <a16:creationId xmlns:a16="http://schemas.microsoft.com/office/drawing/2014/main" id="{D25EA884-CBE2-490B-84ED-02BA64736D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9200" y="597600"/>
            <a:ext cx="7820978" cy="5340668"/>
          </a:xfrm>
          <a:prstGeom prst="rect">
            <a:avLst/>
          </a:prstGeom>
        </p:spPr>
      </p:pic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B9CBA863-C08B-4E49-BCBC-F35C38529877}"/>
              </a:ext>
            </a:extLst>
          </p:cNvPr>
          <p:cNvSpPr txBox="1">
            <a:spLocks noChangeArrowheads="1"/>
          </p:cNvSpPr>
          <p:nvPr/>
        </p:nvSpPr>
        <p:spPr bwMode="auto">
          <a:xfrm rot="10800000">
            <a:off x="614137" y="1296028"/>
            <a:ext cx="525904" cy="4168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eaVert" lIns="108009" tIns="54004" rIns="108009" bIns="54004">
            <a:spAutoFit/>
          </a:bodyPr>
          <a:lstStyle/>
          <a:p>
            <a:pPr algn="ctr" defTabSz="914295"/>
            <a:r>
              <a:rPr lang="en-US" altLang="ja-JP" sz="2000" b="1" dirty="0">
                <a:latin typeface="Times New Roman" panose="02020603050405020304" pitchFamily="18" charset="0"/>
                <a:cs typeface="Times New Roman" pitchFamily="18" charset="0"/>
              </a:rPr>
              <a:t>Progression-free survival (%)</a:t>
            </a:r>
            <a:endParaRPr lang="ja-JP" altLang="en-US" sz="2000" b="1" dirty="0">
              <a:latin typeface="Times New Roman" panose="02020603050405020304" pitchFamily="18" charset="0"/>
              <a:cs typeface="Times New Roman" pitchFamily="18" charset="0"/>
            </a:endParaRPr>
          </a:p>
        </p:txBody>
      </p:sp>
      <p:sp>
        <p:nvSpPr>
          <p:cNvPr id="6" name="テキスト ボックス 11">
            <a:extLst>
              <a:ext uri="{FF2B5EF4-FFF2-40B4-BE49-F238E27FC236}">
                <a16:creationId xmlns:a16="http://schemas.microsoft.com/office/drawing/2014/main" id="{B8B9850A-7304-4067-B76F-322014C6AD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47286" y="5402186"/>
            <a:ext cx="30008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r" defTabSz="914295"/>
            <a:r>
              <a:rPr lang="en-US" altLang="ja-JP" b="1" dirty="0">
                <a:latin typeface="Times New Roman" panose="02020603050405020304" pitchFamily="18" charset="0"/>
                <a:cs typeface="Times New Roman" pitchFamily="18" charset="0"/>
              </a:rPr>
              <a:t>0</a:t>
            </a:r>
            <a:endParaRPr lang="ja-JP" altLang="en-US" b="1" dirty="0">
              <a:latin typeface="Times New Roman" panose="02020603050405020304" pitchFamily="18" charset="0"/>
              <a:cs typeface="Times New Roman" pitchFamily="18" charset="0"/>
            </a:endParaRPr>
          </a:p>
        </p:txBody>
      </p:sp>
      <p:sp>
        <p:nvSpPr>
          <p:cNvPr id="7" name="テキスト ボックス 10">
            <a:extLst>
              <a:ext uri="{FF2B5EF4-FFF2-40B4-BE49-F238E27FC236}">
                <a16:creationId xmlns:a16="http://schemas.microsoft.com/office/drawing/2014/main" id="{9AEF39BB-C33B-40FE-A282-2008D6D89B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31870" y="4429069"/>
            <a:ext cx="41549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r" defTabSz="914295"/>
            <a:r>
              <a:rPr lang="en-US" altLang="ja-JP" b="1" dirty="0">
                <a:latin typeface="Times New Roman" panose="02020603050405020304" pitchFamily="18" charset="0"/>
                <a:cs typeface="Times New Roman" pitchFamily="18" charset="0"/>
              </a:rPr>
              <a:t>20</a:t>
            </a:r>
            <a:endParaRPr lang="ja-JP" altLang="en-US" b="1" dirty="0">
              <a:latin typeface="Times New Roman" panose="02020603050405020304" pitchFamily="18" charset="0"/>
              <a:cs typeface="Times New Roman" pitchFamily="18" charset="0"/>
            </a:endParaRPr>
          </a:p>
        </p:txBody>
      </p:sp>
      <p:sp>
        <p:nvSpPr>
          <p:cNvPr id="8" name="テキスト ボックス 9">
            <a:extLst>
              <a:ext uri="{FF2B5EF4-FFF2-40B4-BE49-F238E27FC236}">
                <a16:creationId xmlns:a16="http://schemas.microsoft.com/office/drawing/2014/main" id="{7D60E36F-5BAB-46A6-BA16-2484E97AA6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31870" y="3473754"/>
            <a:ext cx="41549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r" defTabSz="914295"/>
            <a:r>
              <a:rPr lang="en-US" altLang="ja-JP" b="1" dirty="0">
                <a:latin typeface="Times New Roman" panose="02020603050405020304" pitchFamily="18" charset="0"/>
                <a:cs typeface="Times New Roman" pitchFamily="18" charset="0"/>
              </a:rPr>
              <a:t>40</a:t>
            </a:r>
            <a:endParaRPr lang="ja-JP" altLang="en-US" b="1" dirty="0">
              <a:latin typeface="Times New Roman" panose="02020603050405020304" pitchFamily="18" charset="0"/>
              <a:cs typeface="Times New Roman" pitchFamily="18" charset="0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D6F1FC3C-9917-46EC-A9BB-A65D3FA3E0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31870" y="2511389"/>
            <a:ext cx="41549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r" defTabSz="914295"/>
            <a:r>
              <a:rPr lang="en-US" altLang="ja-JP" b="1" dirty="0">
                <a:latin typeface="Times New Roman" panose="02020603050405020304" pitchFamily="18" charset="0"/>
                <a:cs typeface="Times New Roman" pitchFamily="18" charset="0"/>
              </a:rPr>
              <a:t>60</a:t>
            </a:r>
            <a:endParaRPr lang="ja-JP" altLang="en-US" b="1" dirty="0">
              <a:latin typeface="Times New Roman" panose="02020603050405020304" pitchFamily="18" charset="0"/>
              <a:cs typeface="Times New Roman" pitchFamily="18" charset="0"/>
            </a:endParaRPr>
          </a:p>
        </p:txBody>
      </p:sp>
      <p:sp>
        <p:nvSpPr>
          <p:cNvPr id="10" name="テキスト ボックス 7">
            <a:extLst>
              <a:ext uri="{FF2B5EF4-FFF2-40B4-BE49-F238E27FC236}">
                <a16:creationId xmlns:a16="http://schemas.microsoft.com/office/drawing/2014/main" id="{BB45873B-8FAB-46E6-9F59-B8E4D4CDDC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07368" y="1541479"/>
            <a:ext cx="540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r" defTabSz="914295"/>
            <a:r>
              <a:rPr lang="en-US" altLang="ja-JP" b="1" dirty="0">
                <a:latin typeface="Times New Roman" panose="02020603050405020304" pitchFamily="18" charset="0"/>
                <a:cs typeface="Times New Roman" pitchFamily="18" charset="0"/>
              </a:rPr>
              <a:t>80</a:t>
            </a:r>
            <a:endParaRPr lang="ja-JP" altLang="en-US" b="1" dirty="0">
              <a:latin typeface="Times New Roman" panose="02020603050405020304" pitchFamily="18" charset="0"/>
              <a:cs typeface="Times New Roman" pitchFamily="18" charset="0"/>
            </a:endParaRPr>
          </a:p>
        </p:txBody>
      </p:sp>
      <p:sp>
        <p:nvSpPr>
          <p:cNvPr id="11" name="テキスト ボックス 6">
            <a:extLst>
              <a:ext uri="{FF2B5EF4-FFF2-40B4-BE49-F238E27FC236}">
                <a16:creationId xmlns:a16="http://schemas.microsoft.com/office/drawing/2014/main" id="{7F9CDD3F-2CA5-4E60-BABA-B1E24B4962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07368" y="586337"/>
            <a:ext cx="540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r" defTabSz="914295"/>
            <a:r>
              <a:rPr lang="en-US" altLang="ja-JP" b="1" dirty="0">
                <a:latin typeface="Times New Roman" panose="02020603050405020304" pitchFamily="18" charset="0"/>
                <a:cs typeface="Times New Roman" pitchFamily="18" charset="0"/>
              </a:rPr>
              <a:t>100</a:t>
            </a:r>
            <a:endParaRPr lang="ja-JP" altLang="en-US" b="1" dirty="0">
              <a:latin typeface="Times New Roman" panose="02020603050405020304" pitchFamily="18" charset="0"/>
              <a:cs typeface="Times New Roman" pitchFamily="18" charset="0"/>
            </a:endParaRPr>
          </a:p>
        </p:txBody>
      </p:sp>
      <p:sp>
        <p:nvSpPr>
          <p:cNvPr id="12" name="テキスト ボックス 4">
            <a:extLst>
              <a:ext uri="{FF2B5EF4-FFF2-40B4-BE49-F238E27FC236}">
                <a16:creationId xmlns:a16="http://schemas.microsoft.com/office/drawing/2014/main" id="{C5B6DD77-B116-4FA1-B34B-9CA617B1E2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12650" y="5892483"/>
            <a:ext cx="2422702" cy="4168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08009" tIns="54004" rIns="108009" bIns="54004">
            <a:spAutoFit/>
          </a:bodyPr>
          <a:lstStyle/>
          <a:p>
            <a:pPr algn="ctr" defTabSz="914295"/>
            <a:r>
              <a:rPr lang="en-US" altLang="ja-JP" sz="2000" b="1" dirty="0">
                <a:latin typeface="Times New Roman" panose="02020603050405020304" pitchFamily="18" charset="0"/>
                <a:cs typeface="Times New Roman" pitchFamily="18" charset="0"/>
              </a:rPr>
              <a:t>Time (months)</a:t>
            </a:r>
            <a:endParaRPr lang="ja-JP" altLang="en-US" sz="2000" b="1" dirty="0">
              <a:latin typeface="Times New Roman" panose="02020603050405020304" pitchFamily="18" charset="0"/>
              <a:cs typeface="Times New Roman" pitchFamily="18" charset="0"/>
            </a:endParaRP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8C6561A0-8C40-4E87-9E32-15A42D74DE3C}"/>
              </a:ext>
            </a:extLst>
          </p:cNvPr>
          <p:cNvSpPr txBox="1"/>
          <p:nvPr/>
        </p:nvSpPr>
        <p:spPr>
          <a:xfrm>
            <a:off x="90832" y="24578"/>
            <a:ext cx="598433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eFigure</a:t>
            </a:r>
            <a:r>
              <a:rPr kumimoji="1" lang="en-US" altLang="ja-JP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3G: Progression-free survival (PFS) </a:t>
            </a:r>
            <a:r>
              <a:rPr lang="en-US" altLang="ja-JP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</a:t>
            </a:r>
            <a:r>
              <a:rPr kumimoji="1" lang="en-US" altLang="ja-JP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ja-JP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patients with response, </a:t>
            </a:r>
          </a:p>
          <a:p>
            <a:r>
              <a:rPr lang="en-US" altLang="ja-JP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stratified by presence of adrenal grand metastasis</a:t>
            </a:r>
            <a:endParaRPr kumimoji="1" lang="ja-JP" alt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4F03A7F5-A18C-457B-BCD9-64AD51A5FE48}"/>
              </a:ext>
            </a:extLst>
          </p:cNvPr>
          <p:cNvSpPr txBox="1"/>
          <p:nvPr/>
        </p:nvSpPr>
        <p:spPr>
          <a:xfrm>
            <a:off x="267962" y="5997244"/>
            <a:ext cx="17144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defTabSz="914295"/>
            <a:r>
              <a:rPr lang="en-US" altLang="ja-JP" sz="1600" b="1" dirty="0">
                <a:latin typeface="Times New Roman" panose="02020603050405020304" pitchFamily="18" charset="0"/>
                <a:cs typeface="Times New Roman" pitchFamily="18" charset="0"/>
              </a:rPr>
              <a:t>Number at risk</a:t>
            </a:r>
            <a:endParaRPr lang="ja-JP" altLang="en-US" sz="1600" b="1" dirty="0">
              <a:latin typeface="Times New Roman" panose="02020603050405020304" pitchFamily="18" charset="0"/>
              <a:cs typeface="Times New Roman" pitchFamily="18" charset="0"/>
            </a:endParaRPr>
          </a:p>
        </p:txBody>
      </p:sp>
      <p:sp>
        <p:nvSpPr>
          <p:cNvPr id="70" name="テキスト ボックス 11">
            <a:extLst>
              <a:ext uri="{FF2B5EF4-FFF2-40B4-BE49-F238E27FC236}">
                <a16:creationId xmlns:a16="http://schemas.microsoft.com/office/drawing/2014/main" id="{1E698705-02F3-496F-B071-DC2D8D2BCB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30553" y="5641843"/>
            <a:ext cx="30008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r" defTabSz="914295"/>
            <a:r>
              <a:rPr lang="en-US" altLang="ja-JP" b="1" dirty="0">
                <a:latin typeface="Times New Roman" panose="02020603050405020304" pitchFamily="18" charset="0"/>
                <a:cs typeface="Times New Roman" pitchFamily="18" charset="0"/>
              </a:rPr>
              <a:t>0</a:t>
            </a:r>
            <a:endParaRPr lang="ja-JP" altLang="en-US" b="1" dirty="0">
              <a:latin typeface="Times New Roman" panose="02020603050405020304" pitchFamily="18" charset="0"/>
              <a:cs typeface="Times New Roman" pitchFamily="18" charset="0"/>
            </a:endParaRPr>
          </a:p>
        </p:txBody>
      </p:sp>
      <p:sp>
        <p:nvSpPr>
          <p:cNvPr id="71" name="テキスト ボックス 11">
            <a:extLst>
              <a:ext uri="{FF2B5EF4-FFF2-40B4-BE49-F238E27FC236}">
                <a16:creationId xmlns:a16="http://schemas.microsoft.com/office/drawing/2014/main" id="{2CD911EB-E228-4FDD-ADDF-18E0D0D6F1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58021" y="5641843"/>
            <a:ext cx="30008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r" defTabSz="914295"/>
            <a:r>
              <a:rPr lang="en-US" altLang="ja-JP" b="1" dirty="0">
                <a:latin typeface="Times New Roman" panose="02020603050405020304" pitchFamily="18" charset="0"/>
                <a:cs typeface="Times New Roman" pitchFamily="18" charset="0"/>
              </a:rPr>
              <a:t>6</a:t>
            </a:r>
            <a:endParaRPr lang="ja-JP" altLang="en-US" b="1" dirty="0">
              <a:latin typeface="Times New Roman" panose="02020603050405020304" pitchFamily="18" charset="0"/>
              <a:cs typeface="Times New Roman" pitchFamily="18" charset="0"/>
            </a:endParaRPr>
          </a:p>
        </p:txBody>
      </p:sp>
      <p:sp>
        <p:nvSpPr>
          <p:cNvPr id="72" name="テキスト ボックス 11">
            <a:extLst>
              <a:ext uri="{FF2B5EF4-FFF2-40B4-BE49-F238E27FC236}">
                <a16:creationId xmlns:a16="http://schemas.microsoft.com/office/drawing/2014/main" id="{7D57168A-41F8-484B-8CE0-589CBA1603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0032" y="5641843"/>
            <a:ext cx="41549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r" defTabSz="914295"/>
            <a:r>
              <a:rPr lang="en-US" altLang="ja-JP" b="1" dirty="0">
                <a:latin typeface="Times New Roman" panose="02020603050405020304" pitchFamily="18" charset="0"/>
                <a:cs typeface="Times New Roman" pitchFamily="18" charset="0"/>
              </a:rPr>
              <a:t>12</a:t>
            </a:r>
            <a:endParaRPr lang="ja-JP" altLang="en-US" b="1" dirty="0">
              <a:latin typeface="Times New Roman" panose="02020603050405020304" pitchFamily="18" charset="0"/>
              <a:cs typeface="Times New Roman" pitchFamily="18" charset="0"/>
            </a:endParaRPr>
          </a:p>
        </p:txBody>
      </p:sp>
      <p:sp>
        <p:nvSpPr>
          <p:cNvPr id="73" name="テキスト ボックス 11">
            <a:extLst>
              <a:ext uri="{FF2B5EF4-FFF2-40B4-BE49-F238E27FC236}">
                <a16:creationId xmlns:a16="http://schemas.microsoft.com/office/drawing/2014/main" id="{4A604FF7-F4EE-4B35-9676-6D7FED65DF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61284" y="5641843"/>
            <a:ext cx="41549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r" defTabSz="914295"/>
            <a:r>
              <a:rPr lang="en-US" altLang="ja-JP" b="1" dirty="0">
                <a:latin typeface="Times New Roman" panose="02020603050405020304" pitchFamily="18" charset="0"/>
                <a:cs typeface="Times New Roman" pitchFamily="18" charset="0"/>
              </a:rPr>
              <a:t>18</a:t>
            </a:r>
            <a:endParaRPr lang="ja-JP" altLang="en-US" b="1" dirty="0">
              <a:latin typeface="Times New Roman" panose="02020603050405020304" pitchFamily="18" charset="0"/>
              <a:cs typeface="Times New Roman" pitchFamily="18" charset="0"/>
            </a:endParaRPr>
          </a:p>
        </p:txBody>
      </p:sp>
      <p:sp>
        <p:nvSpPr>
          <p:cNvPr id="74" name="テキスト ボックス 11">
            <a:extLst>
              <a:ext uri="{FF2B5EF4-FFF2-40B4-BE49-F238E27FC236}">
                <a16:creationId xmlns:a16="http://schemas.microsoft.com/office/drawing/2014/main" id="{F150D12D-0FD3-488D-B8FE-D185CBF72C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87774" y="5641843"/>
            <a:ext cx="41549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r" defTabSz="914295"/>
            <a:r>
              <a:rPr lang="en-US" altLang="ja-JP" b="1" dirty="0">
                <a:latin typeface="Times New Roman" panose="02020603050405020304" pitchFamily="18" charset="0"/>
                <a:cs typeface="Times New Roman" pitchFamily="18" charset="0"/>
              </a:rPr>
              <a:t>24</a:t>
            </a:r>
            <a:endParaRPr lang="ja-JP" altLang="en-US" b="1" dirty="0">
              <a:latin typeface="Times New Roman" panose="02020603050405020304" pitchFamily="18" charset="0"/>
              <a:cs typeface="Times New Roman" pitchFamily="18" charset="0"/>
            </a:endParaRPr>
          </a:p>
        </p:txBody>
      </p:sp>
      <p:sp>
        <p:nvSpPr>
          <p:cNvPr id="75" name="テキスト ボックス 11">
            <a:extLst>
              <a:ext uri="{FF2B5EF4-FFF2-40B4-BE49-F238E27FC236}">
                <a16:creationId xmlns:a16="http://schemas.microsoft.com/office/drawing/2014/main" id="{9DFDB818-2A8E-4BE8-B956-A37F3BC0F7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09502" y="5641843"/>
            <a:ext cx="41549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r" defTabSz="914295"/>
            <a:r>
              <a:rPr lang="en-US" altLang="ja-JP" b="1" dirty="0">
                <a:latin typeface="Times New Roman" panose="02020603050405020304" pitchFamily="18" charset="0"/>
                <a:cs typeface="Times New Roman" pitchFamily="18" charset="0"/>
              </a:rPr>
              <a:t>30</a:t>
            </a:r>
            <a:endParaRPr lang="ja-JP" altLang="en-US" b="1" dirty="0">
              <a:latin typeface="Times New Roman" panose="02020603050405020304" pitchFamily="18" charset="0"/>
              <a:cs typeface="Times New Roman" pitchFamily="18" charset="0"/>
            </a:endParaRP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0206D950-C6DA-4861-80EA-54FB6C22FF84}"/>
              </a:ext>
            </a:extLst>
          </p:cNvPr>
          <p:cNvSpPr txBox="1"/>
          <p:nvPr/>
        </p:nvSpPr>
        <p:spPr>
          <a:xfrm>
            <a:off x="1738588" y="4831025"/>
            <a:ext cx="348304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HR: 1.06 (95% CI: 0.50-2.26)</a:t>
            </a:r>
          </a:p>
          <a:p>
            <a:r>
              <a:rPr lang="en-US" altLang="ja-JP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ja-JP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0.886</a:t>
            </a:r>
            <a:endParaRPr kumimoji="1" lang="ja-JP" alt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79732140-2511-4C03-8C07-8992E02BBB94}"/>
              </a:ext>
            </a:extLst>
          </p:cNvPr>
          <p:cNvSpPr txBox="1"/>
          <p:nvPr/>
        </p:nvSpPr>
        <p:spPr>
          <a:xfrm>
            <a:off x="5207092" y="866068"/>
            <a:ext cx="36231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Without adrenal grand metastasis</a:t>
            </a:r>
          </a:p>
          <a:p>
            <a:r>
              <a:rPr kumimoji="1" lang="en-US" altLang="ja-JP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With adrenal grand metastasis</a:t>
            </a:r>
          </a:p>
        </p:txBody>
      </p:sp>
      <p:cxnSp>
        <p:nvCxnSpPr>
          <p:cNvPr id="28" name="直線コネクタ 27">
            <a:extLst>
              <a:ext uri="{FF2B5EF4-FFF2-40B4-BE49-F238E27FC236}">
                <a16:creationId xmlns:a16="http://schemas.microsoft.com/office/drawing/2014/main" id="{F3D640EB-80B0-4E33-9F61-582D041C016C}"/>
              </a:ext>
            </a:extLst>
          </p:cNvPr>
          <p:cNvCxnSpPr/>
          <p:nvPr/>
        </p:nvCxnSpPr>
        <p:spPr>
          <a:xfrm>
            <a:off x="4364954" y="1061112"/>
            <a:ext cx="845458" cy="0"/>
          </a:xfrm>
          <a:prstGeom prst="line">
            <a:avLst/>
          </a:prstGeom>
          <a:ln w="38100">
            <a:solidFill>
              <a:srgbClr val="D44958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9" name="直線コネクタ 28">
            <a:extLst>
              <a:ext uri="{FF2B5EF4-FFF2-40B4-BE49-F238E27FC236}">
                <a16:creationId xmlns:a16="http://schemas.microsoft.com/office/drawing/2014/main" id="{D4884A75-AED1-40BC-8803-AB5643D5859A}"/>
              </a:ext>
            </a:extLst>
          </p:cNvPr>
          <p:cNvCxnSpPr/>
          <p:nvPr/>
        </p:nvCxnSpPr>
        <p:spPr>
          <a:xfrm>
            <a:off x="4364954" y="1354612"/>
            <a:ext cx="845458" cy="0"/>
          </a:xfrm>
          <a:prstGeom prst="line">
            <a:avLst/>
          </a:prstGeom>
          <a:ln w="38100">
            <a:solidFill>
              <a:srgbClr val="4270DD"/>
            </a:solidFill>
            <a:prstDash val="soli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0" name="テキスト ボックス 11">
            <a:extLst>
              <a:ext uri="{FF2B5EF4-FFF2-40B4-BE49-F238E27FC236}">
                <a16:creationId xmlns:a16="http://schemas.microsoft.com/office/drawing/2014/main" id="{AD6ED65C-DD65-43C6-AE57-3816C5AE93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72844" y="6251025"/>
            <a:ext cx="41549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defTabSz="914295"/>
            <a:r>
              <a:rPr lang="en-US" altLang="ja-JP" b="1" dirty="0">
                <a:latin typeface="Times New Roman" panose="02020603050405020304" pitchFamily="18" charset="0"/>
                <a:cs typeface="Times New Roman" pitchFamily="18" charset="0"/>
              </a:rPr>
              <a:t>74</a:t>
            </a:r>
            <a:endParaRPr lang="ja-JP" altLang="en-US" b="1" dirty="0">
              <a:latin typeface="Times New Roman" panose="02020603050405020304" pitchFamily="18" charset="0"/>
              <a:cs typeface="Times New Roman" pitchFamily="18" charset="0"/>
            </a:endParaRPr>
          </a:p>
        </p:txBody>
      </p:sp>
      <p:sp>
        <p:nvSpPr>
          <p:cNvPr id="31" name="テキスト ボックス 11">
            <a:extLst>
              <a:ext uri="{FF2B5EF4-FFF2-40B4-BE49-F238E27FC236}">
                <a16:creationId xmlns:a16="http://schemas.microsoft.com/office/drawing/2014/main" id="{34448339-DB11-4972-9848-C682E6B67E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00313" y="6251025"/>
            <a:ext cx="41549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defTabSz="914295"/>
            <a:r>
              <a:rPr lang="en-US" altLang="ja-JP" b="1" dirty="0">
                <a:latin typeface="Times New Roman" panose="02020603050405020304" pitchFamily="18" charset="0"/>
                <a:cs typeface="Times New Roman" pitchFamily="18" charset="0"/>
              </a:rPr>
              <a:t>63</a:t>
            </a:r>
            <a:endParaRPr lang="ja-JP" altLang="en-US" b="1" dirty="0">
              <a:latin typeface="Times New Roman" panose="02020603050405020304" pitchFamily="18" charset="0"/>
              <a:cs typeface="Times New Roman" pitchFamily="18" charset="0"/>
            </a:endParaRPr>
          </a:p>
        </p:txBody>
      </p:sp>
      <p:sp>
        <p:nvSpPr>
          <p:cNvPr id="32" name="テキスト ボックス 11">
            <a:extLst>
              <a:ext uri="{FF2B5EF4-FFF2-40B4-BE49-F238E27FC236}">
                <a16:creationId xmlns:a16="http://schemas.microsoft.com/office/drawing/2014/main" id="{ADA40799-4289-43BF-9036-985E77D309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0029" y="6251025"/>
            <a:ext cx="41549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defTabSz="914295"/>
            <a:r>
              <a:rPr lang="en-US" altLang="ja-JP" b="1" dirty="0">
                <a:latin typeface="Times New Roman" panose="02020603050405020304" pitchFamily="18" charset="0"/>
                <a:cs typeface="Times New Roman" pitchFamily="18" charset="0"/>
              </a:rPr>
              <a:t>43</a:t>
            </a:r>
            <a:endParaRPr lang="ja-JP" altLang="en-US" b="1" dirty="0">
              <a:latin typeface="Times New Roman" panose="02020603050405020304" pitchFamily="18" charset="0"/>
              <a:cs typeface="Times New Roman" pitchFamily="18" charset="0"/>
            </a:endParaRPr>
          </a:p>
        </p:txBody>
      </p:sp>
      <p:sp>
        <p:nvSpPr>
          <p:cNvPr id="33" name="テキスト ボックス 11">
            <a:extLst>
              <a:ext uri="{FF2B5EF4-FFF2-40B4-BE49-F238E27FC236}">
                <a16:creationId xmlns:a16="http://schemas.microsoft.com/office/drawing/2014/main" id="{02FFAE3F-3098-4FD0-BCFC-9406DD976F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18990" y="6251025"/>
            <a:ext cx="30008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defTabSz="914295"/>
            <a:r>
              <a:rPr lang="en-US" altLang="ja-JP" b="1" dirty="0">
                <a:latin typeface="Times New Roman" panose="02020603050405020304" pitchFamily="18" charset="0"/>
                <a:cs typeface="Times New Roman" pitchFamily="18" charset="0"/>
              </a:rPr>
              <a:t>26</a:t>
            </a:r>
            <a:endParaRPr lang="ja-JP" altLang="en-US" b="1" dirty="0">
              <a:latin typeface="Times New Roman" panose="02020603050405020304" pitchFamily="18" charset="0"/>
              <a:cs typeface="Times New Roman" pitchFamily="18" charset="0"/>
            </a:endParaRPr>
          </a:p>
        </p:txBody>
      </p:sp>
      <p:sp>
        <p:nvSpPr>
          <p:cNvPr id="34" name="テキスト ボックス 11">
            <a:extLst>
              <a:ext uri="{FF2B5EF4-FFF2-40B4-BE49-F238E27FC236}">
                <a16:creationId xmlns:a16="http://schemas.microsoft.com/office/drawing/2014/main" id="{4354915B-D07A-4FBC-B751-4FB83C7678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45481" y="6251025"/>
            <a:ext cx="30008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defTabSz="914295"/>
            <a:r>
              <a:rPr lang="en-US" altLang="ja-JP" b="1" dirty="0">
                <a:latin typeface="Times New Roman" panose="02020603050405020304" pitchFamily="18" charset="0"/>
                <a:cs typeface="Times New Roman" pitchFamily="18" charset="0"/>
              </a:rPr>
              <a:t>8</a:t>
            </a:r>
            <a:endParaRPr lang="ja-JP" altLang="en-US" b="1" dirty="0">
              <a:latin typeface="Times New Roman" panose="02020603050405020304" pitchFamily="18" charset="0"/>
              <a:cs typeface="Times New Roman" pitchFamily="18" charset="0"/>
            </a:endParaRPr>
          </a:p>
        </p:txBody>
      </p:sp>
      <p:sp>
        <p:nvSpPr>
          <p:cNvPr id="35" name="テキスト ボックス 11">
            <a:extLst>
              <a:ext uri="{FF2B5EF4-FFF2-40B4-BE49-F238E27FC236}">
                <a16:creationId xmlns:a16="http://schemas.microsoft.com/office/drawing/2014/main" id="{0184D48C-B1FA-4074-A923-03F6A9AEEE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67209" y="6251025"/>
            <a:ext cx="30008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defTabSz="914295"/>
            <a:r>
              <a:rPr lang="en-US" altLang="ja-JP" b="1" dirty="0">
                <a:latin typeface="Times New Roman" panose="02020603050405020304" pitchFamily="18" charset="0"/>
                <a:cs typeface="Times New Roman" pitchFamily="18" charset="0"/>
              </a:rPr>
              <a:t>0</a:t>
            </a:r>
            <a:endParaRPr lang="ja-JP" altLang="en-US" b="1" dirty="0">
              <a:latin typeface="Times New Roman" panose="02020603050405020304" pitchFamily="18" charset="0"/>
              <a:cs typeface="Times New Roman" pitchFamily="18" charset="0"/>
            </a:endParaRPr>
          </a:p>
        </p:txBody>
      </p:sp>
      <p:sp>
        <p:nvSpPr>
          <p:cNvPr id="38" name="テキスト ボックス 11">
            <a:extLst>
              <a:ext uri="{FF2B5EF4-FFF2-40B4-BE49-F238E27FC236}">
                <a16:creationId xmlns:a16="http://schemas.microsoft.com/office/drawing/2014/main" id="{ABF49DCC-E6AB-437B-A55B-FE6384737A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69059" y="6516000"/>
            <a:ext cx="41549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defTabSz="914295"/>
            <a:r>
              <a:rPr lang="en-US" altLang="ja-JP" b="1" dirty="0">
                <a:latin typeface="Times New Roman" panose="02020603050405020304" pitchFamily="18" charset="0"/>
                <a:cs typeface="Times New Roman" pitchFamily="18" charset="0"/>
              </a:rPr>
              <a:t>14</a:t>
            </a:r>
            <a:endParaRPr lang="ja-JP" altLang="en-US" b="1" dirty="0">
              <a:latin typeface="Times New Roman" panose="02020603050405020304" pitchFamily="18" charset="0"/>
              <a:cs typeface="Times New Roman" pitchFamily="18" charset="0"/>
            </a:endParaRPr>
          </a:p>
        </p:txBody>
      </p:sp>
      <p:sp>
        <p:nvSpPr>
          <p:cNvPr id="39" name="テキスト ボックス 11">
            <a:extLst>
              <a:ext uri="{FF2B5EF4-FFF2-40B4-BE49-F238E27FC236}">
                <a16:creationId xmlns:a16="http://schemas.microsoft.com/office/drawing/2014/main" id="{BEF40313-6832-4B77-81B2-6AB6C4C297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09927" y="6516000"/>
            <a:ext cx="18473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defTabSz="914295"/>
            <a:r>
              <a:rPr lang="en-US" altLang="ja-JP" b="1" dirty="0">
                <a:latin typeface="Times New Roman" panose="02020603050405020304" pitchFamily="18" charset="0"/>
                <a:cs typeface="Times New Roman" pitchFamily="18" charset="0"/>
              </a:rPr>
              <a:t>9</a:t>
            </a:r>
            <a:endParaRPr lang="ja-JP" altLang="en-US" b="1" dirty="0">
              <a:latin typeface="Times New Roman" panose="02020603050405020304" pitchFamily="18" charset="0"/>
              <a:cs typeface="Times New Roman" pitchFamily="18" charset="0"/>
            </a:endParaRPr>
          </a:p>
        </p:txBody>
      </p:sp>
      <p:sp>
        <p:nvSpPr>
          <p:cNvPr id="40" name="テキスト ボックス 11">
            <a:extLst>
              <a:ext uri="{FF2B5EF4-FFF2-40B4-BE49-F238E27FC236}">
                <a16:creationId xmlns:a16="http://schemas.microsoft.com/office/drawing/2014/main" id="{1CD4CCE8-2D1C-44D2-AABF-156AA750D2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45413" y="6516000"/>
            <a:ext cx="18473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defTabSz="914295"/>
            <a:r>
              <a:rPr lang="en-US" altLang="ja-JP" b="1" dirty="0">
                <a:latin typeface="Times New Roman" panose="02020603050405020304" pitchFamily="18" charset="0"/>
                <a:cs typeface="Times New Roman" pitchFamily="18" charset="0"/>
              </a:rPr>
              <a:t>8</a:t>
            </a:r>
            <a:endParaRPr lang="ja-JP" altLang="en-US" b="1" dirty="0">
              <a:latin typeface="Times New Roman" panose="02020603050405020304" pitchFamily="18" charset="0"/>
              <a:cs typeface="Times New Roman" pitchFamily="18" charset="0"/>
            </a:endParaRPr>
          </a:p>
        </p:txBody>
      </p:sp>
      <p:sp>
        <p:nvSpPr>
          <p:cNvPr id="41" name="テキスト ボックス 11">
            <a:extLst>
              <a:ext uri="{FF2B5EF4-FFF2-40B4-BE49-F238E27FC236}">
                <a16:creationId xmlns:a16="http://schemas.microsoft.com/office/drawing/2014/main" id="{1AFFAE8F-BAB1-4D2B-BBD3-95168C8477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76666" y="6516000"/>
            <a:ext cx="18473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defTabSz="914295"/>
            <a:r>
              <a:rPr lang="en-US" altLang="ja-JP" b="1" dirty="0">
                <a:latin typeface="Times New Roman" panose="02020603050405020304" pitchFamily="18" charset="0"/>
                <a:cs typeface="Times New Roman" pitchFamily="18" charset="0"/>
              </a:rPr>
              <a:t>6</a:t>
            </a:r>
            <a:endParaRPr lang="ja-JP" altLang="en-US" b="1" dirty="0">
              <a:latin typeface="Times New Roman" panose="02020603050405020304" pitchFamily="18" charset="0"/>
              <a:cs typeface="Times New Roman" pitchFamily="18" charset="0"/>
            </a:endParaRPr>
          </a:p>
        </p:txBody>
      </p:sp>
      <p:sp>
        <p:nvSpPr>
          <p:cNvPr id="42" name="テキスト ボックス 11">
            <a:extLst>
              <a:ext uri="{FF2B5EF4-FFF2-40B4-BE49-F238E27FC236}">
                <a16:creationId xmlns:a16="http://schemas.microsoft.com/office/drawing/2014/main" id="{E3A738F0-C2FB-49A5-A86F-82F1EF4562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47413" y="6516000"/>
            <a:ext cx="30008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defTabSz="914295"/>
            <a:r>
              <a:rPr lang="en-US" altLang="ja-JP" b="1" dirty="0">
                <a:latin typeface="Times New Roman" panose="02020603050405020304" pitchFamily="18" charset="0"/>
                <a:cs typeface="Times New Roman" pitchFamily="18" charset="0"/>
              </a:rPr>
              <a:t>2</a:t>
            </a:r>
            <a:endParaRPr lang="ja-JP" altLang="en-US" b="1" dirty="0">
              <a:latin typeface="Times New Roman" panose="02020603050405020304" pitchFamily="18" charset="0"/>
              <a:cs typeface="Times New Roman" pitchFamily="18" charset="0"/>
            </a:endParaRPr>
          </a:p>
        </p:txBody>
      </p:sp>
      <p:sp>
        <p:nvSpPr>
          <p:cNvPr id="43" name="テキスト ボックス 11">
            <a:extLst>
              <a:ext uri="{FF2B5EF4-FFF2-40B4-BE49-F238E27FC236}">
                <a16:creationId xmlns:a16="http://schemas.microsoft.com/office/drawing/2014/main" id="{DE6FAE99-0CE1-442F-99B1-00C119D07C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67209" y="6516000"/>
            <a:ext cx="30008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defTabSz="914295"/>
            <a:r>
              <a:rPr lang="en-US" altLang="ja-JP" b="1" dirty="0">
                <a:latin typeface="Times New Roman" panose="02020603050405020304" pitchFamily="18" charset="0"/>
                <a:cs typeface="Times New Roman" pitchFamily="18" charset="0"/>
              </a:rPr>
              <a:t>0</a:t>
            </a:r>
            <a:endParaRPr lang="ja-JP" altLang="en-US" b="1" dirty="0">
              <a:latin typeface="Times New Roman" panose="02020603050405020304" pitchFamily="18" charset="0"/>
              <a:cs typeface="Times New Roman" pitchFamily="18" charset="0"/>
            </a:endParaRP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40B97508-6F7F-466D-90FB-CACA09529828}"/>
              </a:ext>
            </a:extLst>
          </p:cNvPr>
          <p:cNvSpPr txBox="1"/>
          <p:nvPr/>
        </p:nvSpPr>
        <p:spPr>
          <a:xfrm>
            <a:off x="204470" y="6249600"/>
            <a:ext cx="1359078" cy="3693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defTabSz="914295"/>
            <a:r>
              <a:rPr lang="en-US" altLang="ja-JP" b="1" dirty="0">
                <a:latin typeface="Times New Roman" panose="02020603050405020304" pitchFamily="18" charset="0"/>
                <a:cs typeface="Times New Roman" pitchFamily="18" charset="0"/>
              </a:rPr>
              <a:t>Without</a:t>
            </a: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E1904618-D94F-4C6A-8EDF-D188D46C8400}"/>
              </a:ext>
            </a:extLst>
          </p:cNvPr>
          <p:cNvSpPr txBox="1"/>
          <p:nvPr/>
        </p:nvSpPr>
        <p:spPr>
          <a:xfrm>
            <a:off x="204470" y="6516000"/>
            <a:ext cx="1359078" cy="3693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defTabSz="914295"/>
            <a:r>
              <a:rPr lang="en-US" altLang="ja-JP" b="1" dirty="0">
                <a:latin typeface="Times New Roman" panose="02020603050405020304" pitchFamily="18" charset="0"/>
                <a:cs typeface="Times New Roman" pitchFamily="18" charset="0"/>
              </a:rPr>
              <a:t>With</a:t>
            </a:r>
          </a:p>
        </p:txBody>
      </p:sp>
    </p:spTree>
    <p:extLst>
      <p:ext uri="{BB962C8B-B14F-4D97-AF65-F5344CB8AC3E}">
        <p14:creationId xmlns:p14="http://schemas.microsoft.com/office/powerpoint/2010/main" val="42675656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図 13">
            <a:extLst>
              <a:ext uri="{FF2B5EF4-FFF2-40B4-BE49-F238E27FC236}">
                <a16:creationId xmlns:a16="http://schemas.microsoft.com/office/drawing/2014/main" id="{37B8C281-319C-4061-A71C-518AFA35C1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9200" y="597600"/>
            <a:ext cx="7820978" cy="5340668"/>
          </a:xfrm>
          <a:prstGeom prst="rect">
            <a:avLst/>
          </a:prstGeom>
        </p:spPr>
      </p:pic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B9CBA863-C08B-4E49-BCBC-F35C38529877}"/>
              </a:ext>
            </a:extLst>
          </p:cNvPr>
          <p:cNvSpPr txBox="1">
            <a:spLocks noChangeArrowheads="1"/>
          </p:cNvSpPr>
          <p:nvPr/>
        </p:nvSpPr>
        <p:spPr bwMode="auto">
          <a:xfrm rot="10800000">
            <a:off x="614137" y="1296028"/>
            <a:ext cx="525904" cy="4168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eaVert" lIns="108009" tIns="54004" rIns="108009" bIns="54004">
            <a:spAutoFit/>
          </a:bodyPr>
          <a:lstStyle/>
          <a:p>
            <a:pPr algn="ctr" defTabSz="914295"/>
            <a:r>
              <a:rPr lang="en-US" altLang="ja-JP" sz="2000" b="1" dirty="0">
                <a:latin typeface="Times New Roman" panose="02020603050405020304" pitchFamily="18" charset="0"/>
                <a:cs typeface="Times New Roman" pitchFamily="18" charset="0"/>
              </a:rPr>
              <a:t>Progression-free survival (%)</a:t>
            </a:r>
            <a:endParaRPr lang="ja-JP" altLang="en-US" sz="2000" b="1" dirty="0">
              <a:latin typeface="Times New Roman" panose="02020603050405020304" pitchFamily="18" charset="0"/>
              <a:cs typeface="Times New Roman" pitchFamily="18" charset="0"/>
            </a:endParaRPr>
          </a:p>
        </p:txBody>
      </p:sp>
      <p:sp>
        <p:nvSpPr>
          <p:cNvPr id="6" name="テキスト ボックス 11">
            <a:extLst>
              <a:ext uri="{FF2B5EF4-FFF2-40B4-BE49-F238E27FC236}">
                <a16:creationId xmlns:a16="http://schemas.microsoft.com/office/drawing/2014/main" id="{B8B9850A-7304-4067-B76F-322014C6AD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47286" y="5402186"/>
            <a:ext cx="30008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r" defTabSz="914295"/>
            <a:r>
              <a:rPr lang="en-US" altLang="ja-JP" b="1" dirty="0">
                <a:latin typeface="Times New Roman" panose="02020603050405020304" pitchFamily="18" charset="0"/>
                <a:cs typeface="Times New Roman" pitchFamily="18" charset="0"/>
              </a:rPr>
              <a:t>0</a:t>
            </a:r>
            <a:endParaRPr lang="ja-JP" altLang="en-US" b="1" dirty="0">
              <a:latin typeface="Times New Roman" panose="02020603050405020304" pitchFamily="18" charset="0"/>
              <a:cs typeface="Times New Roman" pitchFamily="18" charset="0"/>
            </a:endParaRPr>
          </a:p>
        </p:txBody>
      </p:sp>
      <p:sp>
        <p:nvSpPr>
          <p:cNvPr id="7" name="テキスト ボックス 10">
            <a:extLst>
              <a:ext uri="{FF2B5EF4-FFF2-40B4-BE49-F238E27FC236}">
                <a16:creationId xmlns:a16="http://schemas.microsoft.com/office/drawing/2014/main" id="{9AEF39BB-C33B-40FE-A282-2008D6D89B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31870" y="4429069"/>
            <a:ext cx="41549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r" defTabSz="914295"/>
            <a:r>
              <a:rPr lang="en-US" altLang="ja-JP" b="1" dirty="0">
                <a:latin typeface="Times New Roman" panose="02020603050405020304" pitchFamily="18" charset="0"/>
                <a:cs typeface="Times New Roman" pitchFamily="18" charset="0"/>
              </a:rPr>
              <a:t>20</a:t>
            </a:r>
            <a:endParaRPr lang="ja-JP" altLang="en-US" b="1" dirty="0">
              <a:latin typeface="Times New Roman" panose="02020603050405020304" pitchFamily="18" charset="0"/>
              <a:cs typeface="Times New Roman" pitchFamily="18" charset="0"/>
            </a:endParaRPr>
          </a:p>
        </p:txBody>
      </p:sp>
      <p:sp>
        <p:nvSpPr>
          <p:cNvPr id="8" name="テキスト ボックス 9">
            <a:extLst>
              <a:ext uri="{FF2B5EF4-FFF2-40B4-BE49-F238E27FC236}">
                <a16:creationId xmlns:a16="http://schemas.microsoft.com/office/drawing/2014/main" id="{7D60E36F-5BAB-46A6-BA16-2484E97AA6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31870" y="3473754"/>
            <a:ext cx="41549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r" defTabSz="914295"/>
            <a:r>
              <a:rPr lang="en-US" altLang="ja-JP" b="1" dirty="0">
                <a:latin typeface="Times New Roman" panose="02020603050405020304" pitchFamily="18" charset="0"/>
                <a:cs typeface="Times New Roman" pitchFamily="18" charset="0"/>
              </a:rPr>
              <a:t>40</a:t>
            </a:r>
            <a:endParaRPr lang="ja-JP" altLang="en-US" b="1" dirty="0">
              <a:latin typeface="Times New Roman" panose="02020603050405020304" pitchFamily="18" charset="0"/>
              <a:cs typeface="Times New Roman" pitchFamily="18" charset="0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D6F1FC3C-9917-46EC-A9BB-A65D3FA3E0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31870" y="2511389"/>
            <a:ext cx="41549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r" defTabSz="914295"/>
            <a:r>
              <a:rPr lang="en-US" altLang="ja-JP" b="1" dirty="0">
                <a:latin typeface="Times New Roman" panose="02020603050405020304" pitchFamily="18" charset="0"/>
                <a:cs typeface="Times New Roman" pitchFamily="18" charset="0"/>
              </a:rPr>
              <a:t>60</a:t>
            </a:r>
            <a:endParaRPr lang="ja-JP" altLang="en-US" b="1" dirty="0">
              <a:latin typeface="Times New Roman" panose="02020603050405020304" pitchFamily="18" charset="0"/>
              <a:cs typeface="Times New Roman" pitchFamily="18" charset="0"/>
            </a:endParaRPr>
          </a:p>
        </p:txBody>
      </p:sp>
      <p:sp>
        <p:nvSpPr>
          <p:cNvPr id="10" name="テキスト ボックス 7">
            <a:extLst>
              <a:ext uri="{FF2B5EF4-FFF2-40B4-BE49-F238E27FC236}">
                <a16:creationId xmlns:a16="http://schemas.microsoft.com/office/drawing/2014/main" id="{BB45873B-8FAB-46E6-9F59-B8E4D4CDDC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07368" y="1541479"/>
            <a:ext cx="540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r" defTabSz="914295"/>
            <a:r>
              <a:rPr lang="en-US" altLang="ja-JP" b="1" dirty="0">
                <a:latin typeface="Times New Roman" panose="02020603050405020304" pitchFamily="18" charset="0"/>
                <a:cs typeface="Times New Roman" pitchFamily="18" charset="0"/>
              </a:rPr>
              <a:t>80</a:t>
            </a:r>
            <a:endParaRPr lang="ja-JP" altLang="en-US" b="1" dirty="0">
              <a:latin typeface="Times New Roman" panose="02020603050405020304" pitchFamily="18" charset="0"/>
              <a:cs typeface="Times New Roman" pitchFamily="18" charset="0"/>
            </a:endParaRPr>
          </a:p>
        </p:txBody>
      </p:sp>
      <p:sp>
        <p:nvSpPr>
          <p:cNvPr id="11" name="テキスト ボックス 6">
            <a:extLst>
              <a:ext uri="{FF2B5EF4-FFF2-40B4-BE49-F238E27FC236}">
                <a16:creationId xmlns:a16="http://schemas.microsoft.com/office/drawing/2014/main" id="{7F9CDD3F-2CA5-4E60-BABA-B1E24B4962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07368" y="586337"/>
            <a:ext cx="540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r" defTabSz="914295"/>
            <a:r>
              <a:rPr lang="en-US" altLang="ja-JP" b="1" dirty="0">
                <a:latin typeface="Times New Roman" panose="02020603050405020304" pitchFamily="18" charset="0"/>
                <a:cs typeface="Times New Roman" pitchFamily="18" charset="0"/>
              </a:rPr>
              <a:t>100</a:t>
            </a:r>
            <a:endParaRPr lang="ja-JP" altLang="en-US" b="1" dirty="0">
              <a:latin typeface="Times New Roman" panose="02020603050405020304" pitchFamily="18" charset="0"/>
              <a:cs typeface="Times New Roman" pitchFamily="18" charset="0"/>
            </a:endParaRPr>
          </a:p>
        </p:txBody>
      </p:sp>
      <p:sp>
        <p:nvSpPr>
          <p:cNvPr id="12" name="テキスト ボックス 4">
            <a:extLst>
              <a:ext uri="{FF2B5EF4-FFF2-40B4-BE49-F238E27FC236}">
                <a16:creationId xmlns:a16="http://schemas.microsoft.com/office/drawing/2014/main" id="{C5B6DD77-B116-4FA1-B34B-9CA617B1E2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12650" y="5892483"/>
            <a:ext cx="2422702" cy="4168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08009" tIns="54004" rIns="108009" bIns="54004">
            <a:spAutoFit/>
          </a:bodyPr>
          <a:lstStyle/>
          <a:p>
            <a:pPr algn="ctr" defTabSz="914295"/>
            <a:r>
              <a:rPr lang="en-US" altLang="ja-JP" sz="2000" b="1" dirty="0">
                <a:latin typeface="Times New Roman" panose="02020603050405020304" pitchFamily="18" charset="0"/>
                <a:cs typeface="Times New Roman" pitchFamily="18" charset="0"/>
              </a:rPr>
              <a:t>Time (months)</a:t>
            </a:r>
            <a:endParaRPr lang="ja-JP" altLang="en-US" sz="2000" b="1" dirty="0">
              <a:latin typeface="Times New Roman" panose="02020603050405020304" pitchFamily="18" charset="0"/>
              <a:cs typeface="Times New Roman" pitchFamily="18" charset="0"/>
            </a:endParaRP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8C6561A0-8C40-4E87-9E32-15A42D74DE3C}"/>
              </a:ext>
            </a:extLst>
          </p:cNvPr>
          <p:cNvSpPr txBox="1"/>
          <p:nvPr/>
        </p:nvSpPr>
        <p:spPr>
          <a:xfrm>
            <a:off x="90832" y="24578"/>
            <a:ext cx="598433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eFigure</a:t>
            </a:r>
            <a:r>
              <a:rPr kumimoji="1" lang="en-US" altLang="ja-JP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3H: Progression-free survival (PFS) </a:t>
            </a:r>
            <a:r>
              <a:rPr lang="en-US" altLang="ja-JP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</a:t>
            </a:r>
            <a:r>
              <a:rPr kumimoji="1" lang="en-US" altLang="ja-JP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ja-JP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patients with response, </a:t>
            </a:r>
          </a:p>
          <a:p>
            <a:r>
              <a:rPr lang="en-US" altLang="ja-JP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stratified by presence of liver metastasis</a:t>
            </a:r>
            <a:endParaRPr kumimoji="1" lang="ja-JP" alt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4F03A7F5-A18C-457B-BCD9-64AD51A5FE48}"/>
              </a:ext>
            </a:extLst>
          </p:cNvPr>
          <p:cNvSpPr txBox="1"/>
          <p:nvPr/>
        </p:nvSpPr>
        <p:spPr>
          <a:xfrm>
            <a:off x="267962" y="5997244"/>
            <a:ext cx="17144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defTabSz="914295"/>
            <a:r>
              <a:rPr lang="en-US" altLang="ja-JP" sz="1600" b="1" dirty="0">
                <a:latin typeface="Times New Roman" panose="02020603050405020304" pitchFamily="18" charset="0"/>
                <a:cs typeface="Times New Roman" pitchFamily="18" charset="0"/>
              </a:rPr>
              <a:t>Number at risk</a:t>
            </a:r>
            <a:endParaRPr lang="ja-JP" altLang="en-US" sz="1600" b="1" dirty="0">
              <a:latin typeface="Times New Roman" panose="02020603050405020304" pitchFamily="18" charset="0"/>
              <a:cs typeface="Times New Roman" pitchFamily="18" charset="0"/>
            </a:endParaRPr>
          </a:p>
        </p:txBody>
      </p:sp>
      <p:sp>
        <p:nvSpPr>
          <p:cNvPr id="70" name="テキスト ボックス 11">
            <a:extLst>
              <a:ext uri="{FF2B5EF4-FFF2-40B4-BE49-F238E27FC236}">
                <a16:creationId xmlns:a16="http://schemas.microsoft.com/office/drawing/2014/main" id="{1E698705-02F3-496F-B071-DC2D8D2BCB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30553" y="5641843"/>
            <a:ext cx="30008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r" defTabSz="914295"/>
            <a:r>
              <a:rPr lang="en-US" altLang="ja-JP" b="1" dirty="0">
                <a:latin typeface="Times New Roman" panose="02020603050405020304" pitchFamily="18" charset="0"/>
                <a:cs typeface="Times New Roman" pitchFamily="18" charset="0"/>
              </a:rPr>
              <a:t>0</a:t>
            </a:r>
            <a:endParaRPr lang="ja-JP" altLang="en-US" b="1" dirty="0">
              <a:latin typeface="Times New Roman" panose="02020603050405020304" pitchFamily="18" charset="0"/>
              <a:cs typeface="Times New Roman" pitchFamily="18" charset="0"/>
            </a:endParaRPr>
          </a:p>
        </p:txBody>
      </p:sp>
      <p:sp>
        <p:nvSpPr>
          <p:cNvPr id="71" name="テキスト ボックス 11">
            <a:extLst>
              <a:ext uri="{FF2B5EF4-FFF2-40B4-BE49-F238E27FC236}">
                <a16:creationId xmlns:a16="http://schemas.microsoft.com/office/drawing/2014/main" id="{2CD911EB-E228-4FDD-ADDF-18E0D0D6F1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58021" y="5641843"/>
            <a:ext cx="30008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r" defTabSz="914295"/>
            <a:r>
              <a:rPr lang="en-US" altLang="ja-JP" b="1" dirty="0">
                <a:latin typeface="Times New Roman" panose="02020603050405020304" pitchFamily="18" charset="0"/>
                <a:cs typeface="Times New Roman" pitchFamily="18" charset="0"/>
              </a:rPr>
              <a:t>6</a:t>
            </a:r>
            <a:endParaRPr lang="ja-JP" altLang="en-US" b="1" dirty="0">
              <a:latin typeface="Times New Roman" panose="02020603050405020304" pitchFamily="18" charset="0"/>
              <a:cs typeface="Times New Roman" pitchFamily="18" charset="0"/>
            </a:endParaRPr>
          </a:p>
        </p:txBody>
      </p:sp>
      <p:sp>
        <p:nvSpPr>
          <p:cNvPr id="72" name="テキスト ボックス 11">
            <a:extLst>
              <a:ext uri="{FF2B5EF4-FFF2-40B4-BE49-F238E27FC236}">
                <a16:creationId xmlns:a16="http://schemas.microsoft.com/office/drawing/2014/main" id="{7D57168A-41F8-484B-8CE0-589CBA1603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0032" y="5641843"/>
            <a:ext cx="41549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r" defTabSz="914295"/>
            <a:r>
              <a:rPr lang="en-US" altLang="ja-JP" b="1" dirty="0">
                <a:latin typeface="Times New Roman" panose="02020603050405020304" pitchFamily="18" charset="0"/>
                <a:cs typeface="Times New Roman" pitchFamily="18" charset="0"/>
              </a:rPr>
              <a:t>12</a:t>
            </a:r>
            <a:endParaRPr lang="ja-JP" altLang="en-US" b="1" dirty="0">
              <a:latin typeface="Times New Roman" panose="02020603050405020304" pitchFamily="18" charset="0"/>
              <a:cs typeface="Times New Roman" pitchFamily="18" charset="0"/>
            </a:endParaRPr>
          </a:p>
        </p:txBody>
      </p:sp>
      <p:sp>
        <p:nvSpPr>
          <p:cNvPr id="73" name="テキスト ボックス 11">
            <a:extLst>
              <a:ext uri="{FF2B5EF4-FFF2-40B4-BE49-F238E27FC236}">
                <a16:creationId xmlns:a16="http://schemas.microsoft.com/office/drawing/2014/main" id="{4A604FF7-F4EE-4B35-9676-6D7FED65DF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61284" y="5641843"/>
            <a:ext cx="41549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r" defTabSz="914295"/>
            <a:r>
              <a:rPr lang="en-US" altLang="ja-JP" b="1" dirty="0">
                <a:latin typeface="Times New Roman" panose="02020603050405020304" pitchFamily="18" charset="0"/>
                <a:cs typeface="Times New Roman" pitchFamily="18" charset="0"/>
              </a:rPr>
              <a:t>18</a:t>
            </a:r>
            <a:endParaRPr lang="ja-JP" altLang="en-US" b="1" dirty="0">
              <a:latin typeface="Times New Roman" panose="02020603050405020304" pitchFamily="18" charset="0"/>
              <a:cs typeface="Times New Roman" pitchFamily="18" charset="0"/>
            </a:endParaRPr>
          </a:p>
        </p:txBody>
      </p:sp>
      <p:sp>
        <p:nvSpPr>
          <p:cNvPr id="74" name="テキスト ボックス 11">
            <a:extLst>
              <a:ext uri="{FF2B5EF4-FFF2-40B4-BE49-F238E27FC236}">
                <a16:creationId xmlns:a16="http://schemas.microsoft.com/office/drawing/2014/main" id="{F150D12D-0FD3-488D-B8FE-D185CBF72C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87774" y="5641843"/>
            <a:ext cx="41549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r" defTabSz="914295"/>
            <a:r>
              <a:rPr lang="en-US" altLang="ja-JP" b="1" dirty="0">
                <a:latin typeface="Times New Roman" panose="02020603050405020304" pitchFamily="18" charset="0"/>
                <a:cs typeface="Times New Roman" pitchFamily="18" charset="0"/>
              </a:rPr>
              <a:t>24</a:t>
            </a:r>
            <a:endParaRPr lang="ja-JP" altLang="en-US" b="1" dirty="0">
              <a:latin typeface="Times New Roman" panose="02020603050405020304" pitchFamily="18" charset="0"/>
              <a:cs typeface="Times New Roman" pitchFamily="18" charset="0"/>
            </a:endParaRPr>
          </a:p>
        </p:txBody>
      </p:sp>
      <p:sp>
        <p:nvSpPr>
          <p:cNvPr id="75" name="テキスト ボックス 11">
            <a:extLst>
              <a:ext uri="{FF2B5EF4-FFF2-40B4-BE49-F238E27FC236}">
                <a16:creationId xmlns:a16="http://schemas.microsoft.com/office/drawing/2014/main" id="{9DFDB818-2A8E-4BE8-B956-A37F3BC0F7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09502" y="5641843"/>
            <a:ext cx="41549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r" defTabSz="914295"/>
            <a:r>
              <a:rPr lang="en-US" altLang="ja-JP" b="1" dirty="0">
                <a:latin typeface="Times New Roman" panose="02020603050405020304" pitchFamily="18" charset="0"/>
                <a:cs typeface="Times New Roman" pitchFamily="18" charset="0"/>
              </a:rPr>
              <a:t>30</a:t>
            </a:r>
            <a:endParaRPr lang="ja-JP" altLang="en-US" b="1" dirty="0">
              <a:latin typeface="Times New Roman" panose="02020603050405020304" pitchFamily="18" charset="0"/>
              <a:cs typeface="Times New Roman" pitchFamily="18" charset="0"/>
            </a:endParaRP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0206D950-C6DA-4861-80EA-54FB6C22FF84}"/>
              </a:ext>
            </a:extLst>
          </p:cNvPr>
          <p:cNvSpPr txBox="1"/>
          <p:nvPr/>
        </p:nvSpPr>
        <p:spPr>
          <a:xfrm>
            <a:off x="1738588" y="4831025"/>
            <a:ext cx="348304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HR: 0.78 (95% CI: 0.35-1.75)</a:t>
            </a:r>
          </a:p>
          <a:p>
            <a:r>
              <a:rPr lang="en-US" altLang="ja-JP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ja-JP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0.553</a:t>
            </a:r>
            <a:endParaRPr kumimoji="1" lang="ja-JP" alt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79732140-2511-4C03-8C07-8992E02BBB94}"/>
              </a:ext>
            </a:extLst>
          </p:cNvPr>
          <p:cNvSpPr txBox="1"/>
          <p:nvPr/>
        </p:nvSpPr>
        <p:spPr>
          <a:xfrm>
            <a:off x="6121491" y="866068"/>
            <a:ext cx="27243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Without liver metastasis</a:t>
            </a:r>
            <a:endParaRPr kumimoji="1" lang="en-US" altLang="ja-JP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ja-JP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With liver metastasis</a:t>
            </a:r>
            <a:endParaRPr kumimoji="1" lang="ja-JP" alt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8" name="直線コネクタ 27">
            <a:extLst>
              <a:ext uri="{FF2B5EF4-FFF2-40B4-BE49-F238E27FC236}">
                <a16:creationId xmlns:a16="http://schemas.microsoft.com/office/drawing/2014/main" id="{F3D640EB-80B0-4E33-9F61-582D041C016C}"/>
              </a:ext>
            </a:extLst>
          </p:cNvPr>
          <p:cNvCxnSpPr/>
          <p:nvPr/>
        </p:nvCxnSpPr>
        <p:spPr>
          <a:xfrm>
            <a:off x="5279354" y="1061112"/>
            <a:ext cx="845458" cy="0"/>
          </a:xfrm>
          <a:prstGeom prst="line">
            <a:avLst/>
          </a:prstGeom>
          <a:ln w="38100">
            <a:solidFill>
              <a:srgbClr val="D44958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9" name="直線コネクタ 28">
            <a:extLst>
              <a:ext uri="{FF2B5EF4-FFF2-40B4-BE49-F238E27FC236}">
                <a16:creationId xmlns:a16="http://schemas.microsoft.com/office/drawing/2014/main" id="{D4884A75-AED1-40BC-8803-AB5643D5859A}"/>
              </a:ext>
            </a:extLst>
          </p:cNvPr>
          <p:cNvCxnSpPr/>
          <p:nvPr/>
        </p:nvCxnSpPr>
        <p:spPr>
          <a:xfrm>
            <a:off x="5279354" y="1354612"/>
            <a:ext cx="845458" cy="0"/>
          </a:xfrm>
          <a:prstGeom prst="line">
            <a:avLst/>
          </a:prstGeom>
          <a:ln w="38100">
            <a:solidFill>
              <a:srgbClr val="4270DD"/>
            </a:solidFill>
            <a:prstDash val="soli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0" name="テキスト ボックス 11">
            <a:extLst>
              <a:ext uri="{FF2B5EF4-FFF2-40B4-BE49-F238E27FC236}">
                <a16:creationId xmlns:a16="http://schemas.microsoft.com/office/drawing/2014/main" id="{AD6ED65C-DD65-43C6-AE57-3816C5AE93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72844" y="6251025"/>
            <a:ext cx="41549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defTabSz="914295"/>
            <a:r>
              <a:rPr lang="en-US" altLang="ja-JP" b="1" dirty="0">
                <a:latin typeface="Times New Roman" panose="02020603050405020304" pitchFamily="18" charset="0"/>
                <a:cs typeface="Times New Roman" pitchFamily="18" charset="0"/>
              </a:rPr>
              <a:t>74</a:t>
            </a:r>
            <a:endParaRPr lang="ja-JP" altLang="en-US" b="1" dirty="0">
              <a:latin typeface="Times New Roman" panose="02020603050405020304" pitchFamily="18" charset="0"/>
              <a:cs typeface="Times New Roman" pitchFamily="18" charset="0"/>
            </a:endParaRPr>
          </a:p>
        </p:txBody>
      </p:sp>
      <p:sp>
        <p:nvSpPr>
          <p:cNvPr id="31" name="テキスト ボックス 11">
            <a:extLst>
              <a:ext uri="{FF2B5EF4-FFF2-40B4-BE49-F238E27FC236}">
                <a16:creationId xmlns:a16="http://schemas.microsoft.com/office/drawing/2014/main" id="{34448339-DB11-4972-9848-C682E6B67E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00313" y="6251025"/>
            <a:ext cx="41549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defTabSz="914295"/>
            <a:r>
              <a:rPr lang="en-US" altLang="ja-JP" b="1" dirty="0">
                <a:latin typeface="Times New Roman" panose="02020603050405020304" pitchFamily="18" charset="0"/>
                <a:cs typeface="Times New Roman" pitchFamily="18" charset="0"/>
              </a:rPr>
              <a:t>61</a:t>
            </a:r>
            <a:endParaRPr lang="ja-JP" altLang="en-US" b="1" dirty="0">
              <a:latin typeface="Times New Roman" panose="02020603050405020304" pitchFamily="18" charset="0"/>
              <a:cs typeface="Times New Roman" pitchFamily="18" charset="0"/>
            </a:endParaRPr>
          </a:p>
        </p:txBody>
      </p:sp>
      <p:sp>
        <p:nvSpPr>
          <p:cNvPr id="32" name="テキスト ボックス 11">
            <a:extLst>
              <a:ext uri="{FF2B5EF4-FFF2-40B4-BE49-F238E27FC236}">
                <a16:creationId xmlns:a16="http://schemas.microsoft.com/office/drawing/2014/main" id="{ADA40799-4289-43BF-9036-985E77D309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0029" y="6251025"/>
            <a:ext cx="41549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defTabSz="914295"/>
            <a:r>
              <a:rPr lang="en-US" altLang="ja-JP" b="1" dirty="0">
                <a:latin typeface="Times New Roman" panose="02020603050405020304" pitchFamily="18" charset="0"/>
                <a:cs typeface="Times New Roman" pitchFamily="18" charset="0"/>
              </a:rPr>
              <a:t>42</a:t>
            </a:r>
            <a:endParaRPr lang="ja-JP" altLang="en-US" b="1" dirty="0">
              <a:latin typeface="Times New Roman" panose="02020603050405020304" pitchFamily="18" charset="0"/>
              <a:cs typeface="Times New Roman" pitchFamily="18" charset="0"/>
            </a:endParaRPr>
          </a:p>
        </p:txBody>
      </p:sp>
      <p:sp>
        <p:nvSpPr>
          <p:cNvPr id="33" name="テキスト ボックス 11">
            <a:extLst>
              <a:ext uri="{FF2B5EF4-FFF2-40B4-BE49-F238E27FC236}">
                <a16:creationId xmlns:a16="http://schemas.microsoft.com/office/drawing/2014/main" id="{02FFAE3F-3098-4FD0-BCFC-9406DD976F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18990" y="6251025"/>
            <a:ext cx="30008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defTabSz="914295"/>
            <a:r>
              <a:rPr lang="en-US" altLang="ja-JP" b="1" dirty="0">
                <a:latin typeface="Times New Roman" panose="02020603050405020304" pitchFamily="18" charset="0"/>
                <a:cs typeface="Times New Roman" pitchFamily="18" charset="0"/>
              </a:rPr>
              <a:t>25</a:t>
            </a:r>
            <a:endParaRPr lang="ja-JP" altLang="en-US" b="1" dirty="0">
              <a:latin typeface="Times New Roman" panose="02020603050405020304" pitchFamily="18" charset="0"/>
              <a:cs typeface="Times New Roman" pitchFamily="18" charset="0"/>
            </a:endParaRPr>
          </a:p>
        </p:txBody>
      </p:sp>
      <p:sp>
        <p:nvSpPr>
          <p:cNvPr id="34" name="テキスト ボックス 11">
            <a:extLst>
              <a:ext uri="{FF2B5EF4-FFF2-40B4-BE49-F238E27FC236}">
                <a16:creationId xmlns:a16="http://schemas.microsoft.com/office/drawing/2014/main" id="{4354915B-D07A-4FBC-B751-4FB83C7678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45481" y="6251025"/>
            <a:ext cx="30008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defTabSz="914295"/>
            <a:r>
              <a:rPr lang="en-US" altLang="ja-JP" b="1" dirty="0">
                <a:latin typeface="Times New Roman" panose="02020603050405020304" pitchFamily="18" charset="0"/>
                <a:cs typeface="Times New Roman" pitchFamily="18" charset="0"/>
              </a:rPr>
              <a:t>8</a:t>
            </a:r>
            <a:endParaRPr lang="ja-JP" altLang="en-US" b="1" dirty="0">
              <a:latin typeface="Times New Roman" panose="02020603050405020304" pitchFamily="18" charset="0"/>
              <a:cs typeface="Times New Roman" pitchFamily="18" charset="0"/>
            </a:endParaRPr>
          </a:p>
        </p:txBody>
      </p:sp>
      <p:sp>
        <p:nvSpPr>
          <p:cNvPr id="35" name="テキスト ボックス 11">
            <a:extLst>
              <a:ext uri="{FF2B5EF4-FFF2-40B4-BE49-F238E27FC236}">
                <a16:creationId xmlns:a16="http://schemas.microsoft.com/office/drawing/2014/main" id="{0184D48C-B1FA-4074-A923-03F6A9AEEE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67209" y="6251025"/>
            <a:ext cx="30008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defTabSz="914295"/>
            <a:r>
              <a:rPr lang="en-US" altLang="ja-JP" b="1" dirty="0">
                <a:latin typeface="Times New Roman" panose="02020603050405020304" pitchFamily="18" charset="0"/>
                <a:cs typeface="Times New Roman" pitchFamily="18" charset="0"/>
              </a:rPr>
              <a:t>0</a:t>
            </a:r>
            <a:endParaRPr lang="ja-JP" altLang="en-US" b="1" dirty="0">
              <a:latin typeface="Times New Roman" panose="02020603050405020304" pitchFamily="18" charset="0"/>
              <a:cs typeface="Times New Roman" pitchFamily="18" charset="0"/>
            </a:endParaRPr>
          </a:p>
        </p:txBody>
      </p:sp>
      <p:sp>
        <p:nvSpPr>
          <p:cNvPr id="38" name="テキスト ボックス 11">
            <a:extLst>
              <a:ext uri="{FF2B5EF4-FFF2-40B4-BE49-F238E27FC236}">
                <a16:creationId xmlns:a16="http://schemas.microsoft.com/office/drawing/2014/main" id="{ABF49DCC-E6AB-437B-A55B-FE6384737A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69059" y="6516000"/>
            <a:ext cx="41549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defTabSz="914295"/>
            <a:r>
              <a:rPr lang="en-US" altLang="ja-JP" b="1" dirty="0">
                <a:latin typeface="Times New Roman" panose="02020603050405020304" pitchFamily="18" charset="0"/>
                <a:cs typeface="Times New Roman" pitchFamily="18" charset="0"/>
              </a:rPr>
              <a:t>14</a:t>
            </a:r>
            <a:endParaRPr lang="ja-JP" altLang="en-US" b="1" dirty="0">
              <a:latin typeface="Times New Roman" panose="02020603050405020304" pitchFamily="18" charset="0"/>
              <a:cs typeface="Times New Roman" pitchFamily="18" charset="0"/>
            </a:endParaRPr>
          </a:p>
        </p:txBody>
      </p:sp>
      <p:sp>
        <p:nvSpPr>
          <p:cNvPr id="39" name="テキスト ボックス 11">
            <a:extLst>
              <a:ext uri="{FF2B5EF4-FFF2-40B4-BE49-F238E27FC236}">
                <a16:creationId xmlns:a16="http://schemas.microsoft.com/office/drawing/2014/main" id="{BEF40313-6832-4B77-81B2-6AB6C4C297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00923" y="6516000"/>
            <a:ext cx="40273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defTabSz="914295"/>
            <a:r>
              <a:rPr lang="en-US" altLang="ja-JP" b="1" dirty="0">
                <a:latin typeface="Times New Roman" panose="02020603050405020304" pitchFamily="18" charset="0"/>
                <a:cs typeface="Times New Roman" pitchFamily="18" charset="0"/>
              </a:rPr>
              <a:t>11</a:t>
            </a:r>
            <a:endParaRPr lang="ja-JP" altLang="en-US" b="1" dirty="0">
              <a:latin typeface="Times New Roman" panose="02020603050405020304" pitchFamily="18" charset="0"/>
              <a:cs typeface="Times New Roman" pitchFamily="18" charset="0"/>
            </a:endParaRPr>
          </a:p>
        </p:txBody>
      </p:sp>
      <p:sp>
        <p:nvSpPr>
          <p:cNvPr id="40" name="テキスト ボックス 11">
            <a:extLst>
              <a:ext uri="{FF2B5EF4-FFF2-40B4-BE49-F238E27FC236}">
                <a16:creationId xmlns:a16="http://schemas.microsoft.com/office/drawing/2014/main" id="{1CD4CCE8-2D1C-44D2-AABF-156AA750D2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45413" y="6516000"/>
            <a:ext cx="18473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defTabSz="914295"/>
            <a:r>
              <a:rPr lang="en-US" altLang="ja-JP" b="1" dirty="0">
                <a:latin typeface="Times New Roman" panose="02020603050405020304" pitchFamily="18" charset="0"/>
                <a:cs typeface="Times New Roman" pitchFamily="18" charset="0"/>
              </a:rPr>
              <a:t>9</a:t>
            </a:r>
            <a:endParaRPr lang="ja-JP" altLang="en-US" b="1" dirty="0">
              <a:latin typeface="Times New Roman" panose="02020603050405020304" pitchFamily="18" charset="0"/>
              <a:cs typeface="Times New Roman" pitchFamily="18" charset="0"/>
            </a:endParaRPr>
          </a:p>
        </p:txBody>
      </p:sp>
      <p:sp>
        <p:nvSpPr>
          <p:cNvPr id="41" name="テキスト ボックス 11">
            <a:extLst>
              <a:ext uri="{FF2B5EF4-FFF2-40B4-BE49-F238E27FC236}">
                <a16:creationId xmlns:a16="http://schemas.microsoft.com/office/drawing/2014/main" id="{1AFFAE8F-BAB1-4D2B-BBD3-95168C8477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76666" y="6516000"/>
            <a:ext cx="18473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defTabSz="914295"/>
            <a:r>
              <a:rPr lang="en-US" altLang="ja-JP" b="1" dirty="0">
                <a:latin typeface="Times New Roman" panose="02020603050405020304" pitchFamily="18" charset="0"/>
                <a:cs typeface="Times New Roman" pitchFamily="18" charset="0"/>
              </a:rPr>
              <a:t>7</a:t>
            </a:r>
            <a:endParaRPr lang="ja-JP" altLang="en-US" b="1" dirty="0">
              <a:latin typeface="Times New Roman" panose="02020603050405020304" pitchFamily="18" charset="0"/>
              <a:cs typeface="Times New Roman" pitchFamily="18" charset="0"/>
            </a:endParaRPr>
          </a:p>
        </p:txBody>
      </p:sp>
      <p:sp>
        <p:nvSpPr>
          <p:cNvPr id="42" name="テキスト ボックス 11">
            <a:extLst>
              <a:ext uri="{FF2B5EF4-FFF2-40B4-BE49-F238E27FC236}">
                <a16:creationId xmlns:a16="http://schemas.microsoft.com/office/drawing/2014/main" id="{E3A738F0-C2FB-49A5-A86F-82F1EF4562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47413" y="6516000"/>
            <a:ext cx="30008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defTabSz="914295"/>
            <a:r>
              <a:rPr lang="en-US" altLang="ja-JP" b="1" dirty="0">
                <a:latin typeface="Times New Roman" panose="02020603050405020304" pitchFamily="18" charset="0"/>
                <a:cs typeface="Times New Roman" pitchFamily="18" charset="0"/>
              </a:rPr>
              <a:t>2</a:t>
            </a:r>
            <a:endParaRPr lang="ja-JP" altLang="en-US" b="1" dirty="0">
              <a:latin typeface="Times New Roman" panose="02020603050405020304" pitchFamily="18" charset="0"/>
              <a:cs typeface="Times New Roman" pitchFamily="18" charset="0"/>
            </a:endParaRPr>
          </a:p>
        </p:txBody>
      </p:sp>
      <p:sp>
        <p:nvSpPr>
          <p:cNvPr id="43" name="テキスト ボックス 11">
            <a:extLst>
              <a:ext uri="{FF2B5EF4-FFF2-40B4-BE49-F238E27FC236}">
                <a16:creationId xmlns:a16="http://schemas.microsoft.com/office/drawing/2014/main" id="{DE6FAE99-0CE1-442F-99B1-00C119D07C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67209" y="6516000"/>
            <a:ext cx="30008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defTabSz="914295"/>
            <a:r>
              <a:rPr lang="en-US" altLang="ja-JP" b="1" dirty="0">
                <a:latin typeface="Times New Roman" panose="02020603050405020304" pitchFamily="18" charset="0"/>
                <a:cs typeface="Times New Roman" pitchFamily="18" charset="0"/>
              </a:rPr>
              <a:t>0</a:t>
            </a:r>
            <a:endParaRPr lang="ja-JP" altLang="en-US" b="1" dirty="0">
              <a:latin typeface="Times New Roman" panose="02020603050405020304" pitchFamily="18" charset="0"/>
              <a:cs typeface="Times New Roman" pitchFamily="18" charset="0"/>
            </a:endParaRP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8057575D-299B-41D2-9A02-2585D8584001}"/>
              </a:ext>
            </a:extLst>
          </p:cNvPr>
          <p:cNvSpPr txBox="1"/>
          <p:nvPr/>
        </p:nvSpPr>
        <p:spPr>
          <a:xfrm>
            <a:off x="204470" y="6249600"/>
            <a:ext cx="1359078" cy="3693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defTabSz="914295"/>
            <a:r>
              <a:rPr lang="en-US" altLang="ja-JP" b="1" dirty="0">
                <a:latin typeface="Times New Roman" panose="02020603050405020304" pitchFamily="18" charset="0"/>
                <a:cs typeface="Times New Roman" pitchFamily="18" charset="0"/>
              </a:rPr>
              <a:t>Without</a:t>
            </a: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46FD89F8-CC12-4F3B-B846-CB78EC574CDC}"/>
              </a:ext>
            </a:extLst>
          </p:cNvPr>
          <p:cNvSpPr txBox="1"/>
          <p:nvPr/>
        </p:nvSpPr>
        <p:spPr>
          <a:xfrm>
            <a:off x="204470" y="6516000"/>
            <a:ext cx="1359078" cy="3693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defTabSz="914295"/>
            <a:r>
              <a:rPr lang="en-US" altLang="ja-JP" b="1" dirty="0">
                <a:latin typeface="Times New Roman" panose="02020603050405020304" pitchFamily="18" charset="0"/>
                <a:cs typeface="Times New Roman" pitchFamily="18" charset="0"/>
              </a:rPr>
              <a:t>With</a:t>
            </a:r>
          </a:p>
        </p:txBody>
      </p:sp>
    </p:spTree>
    <p:extLst>
      <p:ext uri="{BB962C8B-B14F-4D97-AF65-F5344CB8AC3E}">
        <p14:creationId xmlns:p14="http://schemas.microsoft.com/office/powerpoint/2010/main" val="35198293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7AA47C76-88DB-4F19-A811-827158702F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9200" y="597600"/>
            <a:ext cx="7820978" cy="5340668"/>
          </a:xfrm>
          <a:prstGeom prst="rect">
            <a:avLst/>
          </a:prstGeom>
        </p:spPr>
      </p:pic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B9CBA863-C08B-4E49-BCBC-F35C38529877}"/>
              </a:ext>
            </a:extLst>
          </p:cNvPr>
          <p:cNvSpPr txBox="1">
            <a:spLocks noChangeArrowheads="1"/>
          </p:cNvSpPr>
          <p:nvPr/>
        </p:nvSpPr>
        <p:spPr bwMode="auto">
          <a:xfrm rot="10800000">
            <a:off x="614137" y="1296028"/>
            <a:ext cx="525904" cy="4168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eaVert" lIns="108009" tIns="54004" rIns="108009" bIns="54004">
            <a:spAutoFit/>
          </a:bodyPr>
          <a:lstStyle/>
          <a:p>
            <a:pPr algn="ctr" defTabSz="914295"/>
            <a:r>
              <a:rPr lang="en-US" altLang="ja-JP" sz="2000" b="1" dirty="0">
                <a:latin typeface="Times New Roman" panose="02020603050405020304" pitchFamily="18" charset="0"/>
                <a:cs typeface="Times New Roman" pitchFamily="18" charset="0"/>
              </a:rPr>
              <a:t>Progression-free survival (%)</a:t>
            </a:r>
            <a:endParaRPr lang="ja-JP" altLang="en-US" sz="2000" b="1" dirty="0">
              <a:latin typeface="Times New Roman" panose="02020603050405020304" pitchFamily="18" charset="0"/>
              <a:cs typeface="Times New Roman" pitchFamily="18" charset="0"/>
            </a:endParaRPr>
          </a:p>
        </p:txBody>
      </p:sp>
      <p:sp>
        <p:nvSpPr>
          <p:cNvPr id="6" name="テキスト ボックス 11">
            <a:extLst>
              <a:ext uri="{FF2B5EF4-FFF2-40B4-BE49-F238E27FC236}">
                <a16:creationId xmlns:a16="http://schemas.microsoft.com/office/drawing/2014/main" id="{B8B9850A-7304-4067-B76F-322014C6AD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47286" y="5402186"/>
            <a:ext cx="30008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r" defTabSz="914295"/>
            <a:r>
              <a:rPr lang="en-US" altLang="ja-JP" b="1" dirty="0">
                <a:latin typeface="Times New Roman" panose="02020603050405020304" pitchFamily="18" charset="0"/>
                <a:cs typeface="Times New Roman" pitchFamily="18" charset="0"/>
              </a:rPr>
              <a:t>0</a:t>
            </a:r>
            <a:endParaRPr lang="ja-JP" altLang="en-US" b="1" dirty="0">
              <a:latin typeface="Times New Roman" panose="02020603050405020304" pitchFamily="18" charset="0"/>
              <a:cs typeface="Times New Roman" pitchFamily="18" charset="0"/>
            </a:endParaRPr>
          </a:p>
        </p:txBody>
      </p:sp>
      <p:sp>
        <p:nvSpPr>
          <p:cNvPr id="7" name="テキスト ボックス 10">
            <a:extLst>
              <a:ext uri="{FF2B5EF4-FFF2-40B4-BE49-F238E27FC236}">
                <a16:creationId xmlns:a16="http://schemas.microsoft.com/office/drawing/2014/main" id="{9AEF39BB-C33B-40FE-A282-2008D6D89B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31870" y="4429069"/>
            <a:ext cx="41549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r" defTabSz="914295"/>
            <a:r>
              <a:rPr lang="en-US" altLang="ja-JP" b="1" dirty="0">
                <a:latin typeface="Times New Roman" panose="02020603050405020304" pitchFamily="18" charset="0"/>
                <a:cs typeface="Times New Roman" pitchFamily="18" charset="0"/>
              </a:rPr>
              <a:t>20</a:t>
            </a:r>
            <a:endParaRPr lang="ja-JP" altLang="en-US" b="1" dirty="0">
              <a:latin typeface="Times New Roman" panose="02020603050405020304" pitchFamily="18" charset="0"/>
              <a:cs typeface="Times New Roman" pitchFamily="18" charset="0"/>
            </a:endParaRPr>
          </a:p>
        </p:txBody>
      </p:sp>
      <p:sp>
        <p:nvSpPr>
          <p:cNvPr id="8" name="テキスト ボックス 9">
            <a:extLst>
              <a:ext uri="{FF2B5EF4-FFF2-40B4-BE49-F238E27FC236}">
                <a16:creationId xmlns:a16="http://schemas.microsoft.com/office/drawing/2014/main" id="{7D60E36F-5BAB-46A6-BA16-2484E97AA6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31870" y="3473754"/>
            <a:ext cx="41549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r" defTabSz="914295"/>
            <a:r>
              <a:rPr lang="en-US" altLang="ja-JP" b="1" dirty="0">
                <a:latin typeface="Times New Roman" panose="02020603050405020304" pitchFamily="18" charset="0"/>
                <a:cs typeface="Times New Roman" pitchFamily="18" charset="0"/>
              </a:rPr>
              <a:t>40</a:t>
            </a:r>
            <a:endParaRPr lang="ja-JP" altLang="en-US" b="1" dirty="0">
              <a:latin typeface="Times New Roman" panose="02020603050405020304" pitchFamily="18" charset="0"/>
              <a:cs typeface="Times New Roman" pitchFamily="18" charset="0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D6F1FC3C-9917-46EC-A9BB-A65D3FA3E0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31870" y="2511389"/>
            <a:ext cx="41549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r" defTabSz="914295"/>
            <a:r>
              <a:rPr lang="en-US" altLang="ja-JP" b="1" dirty="0">
                <a:latin typeface="Times New Roman" panose="02020603050405020304" pitchFamily="18" charset="0"/>
                <a:cs typeface="Times New Roman" pitchFamily="18" charset="0"/>
              </a:rPr>
              <a:t>60</a:t>
            </a:r>
            <a:endParaRPr lang="ja-JP" altLang="en-US" b="1" dirty="0">
              <a:latin typeface="Times New Roman" panose="02020603050405020304" pitchFamily="18" charset="0"/>
              <a:cs typeface="Times New Roman" pitchFamily="18" charset="0"/>
            </a:endParaRPr>
          </a:p>
        </p:txBody>
      </p:sp>
      <p:sp>
        <p:nvSpPr>
          <p:cNvPr id="10" name="テキスト ボックス 7">
            <a:extLst>
              <a:ext uri="{FF2B5EF4-FFF2-40B4-BE49-F238E27FC236}">
                <a16:creationId xmlns:a16="http://schemas.microsoft.com/office/drawing/2014/main" id="{BB45873B-8FAB-46E6-9F59-B8E4D4CDDC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07368" y="1541479"/>
            <a:ext cx="540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r" defTabSz="914295"/>
            <a:r>
              <a:rPr lang="en-US" altLang="ja-JP" b="1" dirty="0">
                <a:latin typeface="Times New Roman" panose="02020603050405020304" pitchFamily="18" charset="0"/>
                <a:cs typeface="Times New Roman" pitchFamily="18" charset="0"/>
              </a:rPr>
              <a:t>80</a:t>
            </a:r>
            <a:endParaRPr lang="ja-JP" altLang="en-US" b="1" dirty="0">
              <a:latin typeface="Times New Roman" panose="02020603050405020304" pitchFamily="18" charset="0"/>
              <a:cs typeface="Times New Roman" pitchFamily="18" charset="0"/>
            </a:endParaRPr>
          </a:p>
        </p:txBody>
      </p:sp>
      <p:sp>
        <p:nvSpPr>
          <p:cNvPr id="11" name="テキスト ボックス 6">
            <a:extLst>
              <a:ext uri="{FF2B5EF4-FFF2-40B4-BE49-F238E27FC236}">
                <a16:creationId xmlns:a16="http://schemas.microsoft.com/office/drawing/2014/main" id="{7F9CDD3F-2CA5-4E60-BABA-B1E24B4962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07368" y="586337"/>
            <a:ext cx="540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r" defTabSz="914295"/>
            <a:r>
              <a:rPr lang="en-US" altLang="ja-JP" b="1" dirty="0">
                <a:latin typeface="Times New Roman" panose="02020603050405020304" pitchFamily="18" charset="0"/>
                <a:cs typeface="Times New Roman" pitchFamily="18" charset="0"/>
              </a:rPr>
              <a:t>100</a:t>
            </a:r>
            <a:endParaRPr lang="ja-JP" altLang="en-US" b="1" dirty="0">
              <a:latin typeface="Times New Roman" panose="02020603050405020304" pitchFamily="18" charset="0"/>
              <a:cs typeface="Times New Roman" pitchFamily="18" charset="0"/>
            </a:endParaRPr>
          </a:p>
        </p:txBody>
      </p:sp>
      <p:sp>
        <p:nvSpPr>
          <p:cNvPr id="12" name="テキスト ボックス 4">
            <a:extLst>
              <a:ext uri="{FF2B5EF4-FFF2-40B4-BE49-F238E27FC236}">
                <a16:creationId xmlns:a16="http://schemas.microsoft.com/office/drawing/2014/main" id="{C5B6DD77-B116-4FA1-B34B-9CA617B1E2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12650" y="5892483"/>
            <a:ext cx="2422702" cy="4168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08009" tIns="54004" rIns="108009" bIns="54004">
            <a:spAutoFit/>
          </a:bodyPr>
          <a:lstStyle/>
          <a:p>
            <a:pPr algn="ctr" defTabSz="914295"/>
            <a:r>
              <a:rPr lang="en-US" altLang="ja-JP" sz="2000" b="1" dirty="0">
                <a:latin typeface="Times New Roman" panose="02020603050405020304" pitchFamily="18" charset="0"/>
                <a:cs typeface="Times New Roman" pitchFamily="18" charset="0"/>
              </a:rPr>
              <a:t>Time (months)</a:t>
            </a:r>
            <a:endParaRPr lang="ja-JP" altLang="en-US" sz="2000" b="1" dirty="0">
              <a:latin typeface="Times New Roman" panose="02020603050405020304" pitchFamily="18" charset="0"/>
              <a:cs typeface="Times New Roman" pitchFamily="18" charset="0"/>
            </a:endParaRP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8C6561A0-8C40-4E87-9E32-15A42D74DE3C}"/>
              </a:ext>
            </a:extLst>
          </p:cNvPr>
          <p:cNvSpPr txBox="1"/>
          <p:nvPr/>
        </p:nvSpPr>
        <p:spPr>
          <a:xfrm>
            <a:off x="90832" y="24578"/>
            <a:ext cx="598433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eFigure</a:t>
            </a:r>
            <a:r>
              <a:rPr kumimoji="1" lang="en-US" altLang="ja-JP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3I: Progression-free survival (PFS) </a:t>
            </a:r>
            <a:r>
              <a:rPr lang="en-US" altLang="ja-JP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</a:t>
            </a:r>
            <a:r>
              <a:rPr kumimoji="1" lang="en-US" altLang="ja-JP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ja-JP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patients with response, </a:t>
            </a:r>
          </a:p>
          <a:p>
            <a:r>
              <a:rPr lang="en-US" altLang="ja-JP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stratified by presence of early immune-related adverse event (</a:t>
            </a:r>
            <a:r>
              <a:rPr lang="en-US" altLang="ja-JP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irAE</a:t>
            </a:r>
            <a:r>
              <a:rPr lang="en-US" altLang="ja-JP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kumimoji="1" lang="ja-JP" alt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4F03A7F5-A18C-457B-BCD9-64AD51A5FE48}"/>
              </a:ext>
            </a:extLst>
          </p:cNvPr>
          <p:cNvSpPr txBox="1"/>
          <p:nvPr/>
        </p:nvSpPr>
        <p:spPr>
          <a:xfrm>
            <a:off x="267962" y="5997244"/>
            <a:ext cx="17144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defTabSz="914295"/>
            <a:r>
              <a:rPr lang="en-US" altLang="ja-JP" sz="1600" b="1" dirty="0">
                <a:latin typeface="Times New Roman" panose="02020603050405020304" pitchFamily="18" charset="0"/>
                <a:cs typeface="Times New Roman" pitchFamily="18" charset="0"/>
              </a:rPr>
              <a:t>Number at risk</a:t>
            </a:r>
            <a:endParaRPr lang="ja-JP" altLang="en-US" sz="1600" b="1" dirty="0">
              <a:latin typeface="Times New Roman" panose="02020603050405020304" pitchFamily="18" charset="0"/>
              <a:cs typeface="Times New Roman" pitchFamily="18" charset="0"/>
            </a:endParaRPr>
          </a:p>
        </p:txBody>
      </p:sp>
      <p:sp>
        <p:nvSpPr>
          <p:cNvPr id="70" name="テキスト ボックス 11">
            <a:extLst>
              <a:ext uri="{FF2B5EF4-FFF2-40B4-BE49-F238E27FC236}">
                <a16:creationId xmlns:a16="http://schemas.microsoft.com/office/drawing/2014/main" id="{1E698705-02F3-496F-B071-DC2D8D2BCB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30553" y="5641843"/>
            <a:ext cx="30008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r" defTabSz="914295"/>
            <a:r>
              <a:rPr lang="en-US" altLang="ja-JP" b="1" dirty="0">
                <a:latin typeface="Times New Roman" panose="02020603050405020304" pitchFamily="18" charset="0"/>
                <a:cs typeface="Times New Roman" pitchFamily="18" charset="0"/>
              </a:rPr>
              <a:t>0</a:t>
            </a:r>
            <a:endParaRPr lang="ja-JP" altLang="en-US" b="1" dirty="0">
              <a:latin typeface="Times New Roman" panose="02020603050405020304" pitchFamily="18" charset="0"/>
              <a:cs typeface="Times New Roman" pitchFamily="18" charset="0"/>
            </a:endParaRPr>
          </a:p>
        </p:txBody>
      </p:sp>
      <p:sp>
        <p:nvSpPr>
          <p:cNvPr id="71" name="テキスト ボックス 11">
            <a:extLst>
              <a:ext uri="{FF2B5EF4-FFF2-40B4-BE49-F238E27FC236}">
                <a16:creationId xmlns:a16="http://schemas.microsoft.com/office/drawing/2014/main" id="{2CD911EB-E228-4FDD-ADDF-18E0D0D6F1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58021" y="5641843"/>
            <a:ext cx="30008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r" defTabSz="914295"/>
            <a:r>
              <a:rPr lang="en-US" altLang="ja-JP" b="1" dirty="0">
                <a:latin typeface="Times New Roman" panose="02020603050405020304" pitchFamily="18" charset="0"/>
                <a:cs typeface="Times New Roman" pitchFamily="18" charset="0"/>
              </a:rPr>
              <a:t>6</a:t>
            </a:r>
            <a:endParaRPr lang="ja-JP" altLang="en-US" b="1" dirty="0">
              <a:latin typeface="Times New Roman" panose="02020603050405020304" pitchFamily="18" charset="0"/>
              <a:cs typeface="Times New Roman" pitchFamily="18" charset="0"/>
            </a:endParaRPr>
          </a:p>
        </p:txBody>
      </p:sp>
      <p:sp>
        <p:nvSpPr>
          <p:cNvPr id="72" name="テキスト ボックス 11">
            <a:extLst>
              <a:ext uri="{FF2B5EF4-FFF2-40B4-BE49-F238E27FC236}">
                <a16:creationId xmlns:a16="http://schemas.microsoft.com/office/drawing/2014/main" id="{7D57168A-41F8-484B-8CE0-589CBA1603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0032" y="5641843"/>
            <a:ext cx="41549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r" defTabSz="914295"/>
            <a:r>
              <a:rPr lang="en-US" altLang="ja-JP" b="1" dirty="0">
                <a:latin typeface="Times New Roman" panose="02020603050405020304" pitchFamily="18" charset="0"/>
                <a:cs typeface="Times New Roman" pitchFamily="18" charset="0"/>
              </a:rPr>
              <a:t>12</a:t>
            </a:r>
            <a:endParaRPr lang="ja-JP" altLang="en-US" b="1" dirty="0">
              <a:latin typeface="Times New Roman" panose="02020603050405020304" pitchFamily="18" charset="0"/>
              <a:cs typeface="Times New Roman" pitchFamily="18" charset="0"/>
            </a:endParaRPr>
          </a:p>
        </p:txBody>
      </p:sp>
      <p:sp>
        <p:nvSpPr>
          <p:cNvPr id="73" name="テキスト ボックス 11">
            <a:extLst>
              <a:ext uri="{FF2B5EF4-FFF2-40B4-BE49-F238E27FC236}">
                <a16:creationId xmlns:a16="http://schemas.microsoft.com/office/drawing/2014/main" id="{4A604FF7-F4EE-4B35-9676-6D7FED65DF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61284" y="5641843"/>
            <a:ext cx="41549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r" defTabSz="914295"/>
            <a:r>
              <a:rPr lang="en-US" altLang="ja-JP" b="1" dirty="0">
                <a:latin typeface="Times New Roman" panose="02020603050405020304" pitchFamily="18" charset="0"/>
                <a:cs typeface="Times New Roman" pitchFamily="18" charset="0"/>
              </a:rPr>
              <a:t>18</a:t>
            </a:r>
            <a:endParaRPr lang="ja-JP" altLang="en-US" b="1" dirty="0">
              <a:latin typeface="Times New Roman" panose="02020603050405020304" pitchFamily="18" charset="0"/>
              <a:cs typeface="Times New Roman" pitchFamily="18" charset="0"/>
            </a:endParaRPr>
          </a:p>
        </p:txBody>
      </p:sp>
      <p:sp>
        <p:nvSpPr>
          <p:cNvPr id="74" name="テキスト ボックス 11">
            <a:extLst>
              <a:ext uri="{FF2B5EF4-FFF2-40B4-BE49-F238E27FC236}">
                <a16:creationId xmlns:a16="http://schemas.microsoft.com/office/drawing/2014/main" id="{F150D12D-0FD3-488D-B8FE-D185CBF72C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87774" y="5641843"/>
            <a:ext cx="41549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r" defTabSz="914295"/>
            <a:r>
              <a:rPr lang="en-US" altLang="ja-JP" b="1" dirty="0">
                <a:latin typeface="Times New Roman" panose="02020603050405020304" pitchFamily="18" charset="0"/>
                <a:cs typeface="Times New Roman" pitchFamily="18" charset="0"/>
              </a:rPr>
              <a:t>24</a:t>
            </a:r>
            <a:endParaRPr lang="ja-JP" altLang="en-US" b="1" dirty="0">
              <a:latin typeface="Times New Roman" panose="02020603050405020304" pitchFamily="18" charset="0"/>
              <a:cs typeface="Times New Roman" pitchFamily="18" charset="0"/>
            </a:endParaRPr>
          </a:p>
        </p:txBody>
      </p:sp>
      <p:sp>
        <p:nvSpPr>
          <p:cNvPr id="75" name="テキスト ボックス 11">
            <a:extLst>
              <a:ext uri="{FF2B5EF4-FFF2-40B4-BE49-F238E27FC236}">
                <a16:creationId xmlns:a16="http://schemas.microsoft.com/office/drawing/2014/main" id="{9DFDB818-2A8E-4BE8-B956-A37F3BC0F7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09502" y="5641843"/>
            <a:ext cx="41549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r" defTabSz="914295"/>
            <a:r>
              <a:rPr lang="en-US" altLang="ja-JP" b="1" dirty="0">
                <a:latin typeface="Times New Roman" panose="02020603050405020304" pitchFamily="18" charset="0"/>
                <a:cs typeface="Times New Roman" pitchFamily="18" charset="0"/>
              </a:rPr>
              <a:t>30</a:t>
            </a:r>
            <a:endParaRPr lang="ja-JP" altLang="en-US" b="1" dirty="0">
              <a:latin typeface="Times New Roman" panose="02020603050405020304" pitchFamily="18" charset="0"/>
              <a:cs typeface="Times New Roman" pitchFamily="18" charset="0"/>
            </a:endParaRP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0206D950-C6DA-4861-80EA-54FB6C22FF84}"/>
              </a:ext>
            </a:extLst>
          </p:cNvPr>
          <p:cNvSpPr txBox="1"/>
          <p:nvPr/>
        </p:nvSpPr>
        <p:spPr>
          <a:xfrm>
            <a:off x="1738588" y="4831025"/>
            <a:ext cx="348304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HR: 1.05 (95% CI: 0.60-1.84)</a:t>
            </a:r>
          </a:p>
          <a:p>
            <a:r>
              <a:rPr lang="en-US" altLang="ja-JP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ja-JP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0.857</a:t>
            </a:r>
            <a:endParaRPr kumimoji="1" lang="ja-JP" alt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79732140-2511-4C03-8C07-8992E02BBB94}"/>
              </a:ext>
            </a:extLst>
          </p:cNvPr>
          <p:cNvSpPr txBox="1"/>
          <p:nvPr/>
        </p:nvSpPr>
        <p:spPr>
          <a:xfrm>
            <a:off x="6596621" y="866068"/>
            <a:ext cx="27243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Without early </a:t>
            </a:r>
            <a:r>
              <a:rPr lang="en-US" altLang="ja-JP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irAE</a:t>
            </a:r>
            <a:endParaRPr kumimoji="1" lang="en-US" altLang="ja-JP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ja-JP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With early </a:t>
            </a:r>
            <a:r>
              <a:rPr lang="en-US" altLang="ja-JP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irAE</a:t>
            </a:r>
            <a:endParaRPr kumimoji="1" lang="ja-JP" alt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8" name="直線コネクタ 27">
            <a:extLst>
              <a:ext uri="{FF2B5EF4-FFF2-40B4-BE49-F238E27FC236}">
                <a16:creationId xmlns:a16="http://schemas.microsoft.com/office/drawing/2014/main" id="{F3D640EB-80B0-4E33-9F61-582D041C016C}"/>
              </a:ext>
            </a:extLst>
          </p:cNvPr>
          <p:cNvCxnSpPr/>
          <p:nvPr/>
        </p:nvCxnSpPr>
        <p:spPr>
          <a:xfrm>
            <a:off x="5754484" y="1061112"/>
            <a:ext cx="845458" cy="0"/>
          </a:xfrm>
          <a:prstGeom prst="line">
            <a:avLst/>
          </a:prstGeom>
          <a:ln w="38100">
            <a:solidFill>
              <a:srgbClr val="D44958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9" name="直線コネクタ 28">
            <a:extLst>
              <a:ext uri="{FF2B5EF4-FFF2-40B4-BE49-F238E27FC236}">
                <a16:creationId xmlns:a16="http://schemas.microsoft.com/office/drawing/2014/main" id="{D4884A75-AED1-40BC-8803-AB5643D5859A}"/>
              </a:ext>
            </a:extLst>
          </p:cNvPr>
          <p:cNvCxnSpPr/>
          <p:nvPr/>
        </p:nvCxnSpPr>
        <p:spPr>
          <a:xfrm>
            <a:off x="5754484" y="1354612"/>
            <a:ext cx="845458" cy="0"/>
          </a:xfrm>
          <a:prstGeom prst="line">
            <a:avLst/>
          </a:prstGeom>
          <a:ln w="38100">
            <a:solidFill>
              <a:srgbClr val="4270DD"/>
            </a:solidFill>
            <a:prstDash val="soli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0" name="テキスト ボックス 11">
            <a:extLst>
              <a:ext uri="{FF2B5EF4-FFF2-40B4-BE49-F238E27FC236}">
                <a16:creationId xmlns:a16="http://schemas.microsoft.com/office/drawing/2014/main" id="{AD6ED65C-DD65-43C6-AE57-3816C5AE93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72844" y="6251025"/>
            <a:ext cx="41549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defTabSz="914295"/>
            <a:r>
              <a:rPr lang="en-US" altLang="ja-JP" b="1" dirty="0">
                <a:latin typeface="Times New Roman" panose="02020603050405020304" pitchFamily="18" charset="0"/>
                <a:cs typeface="Times New Roman" pitchFamily="18" charset="0"/>
              </a:rPr>
              <a:t>47</a:t>
            </a:r>
            <a:endParaRPr lang="ja-JP" altLang="en-US" b="1" dirty="0">
              <a:latin typeface="Times New Roman" panose="02020603050405020304" pitchFamily="18" charset="0"/>
              <a:cs typeface="Times New Roman" pitchFamily="18" charset="0"/>
            </a:endParaRPr>
          </a:p>
        </p:txBody>
      </p:sp>
      <p:sp>
        <p:nvSpPr>
          <p:cNvPr id="31" name="テキスト ボックス 11">
            <a:extLst>
              <a:ext uri="{FF2B5EF4-FFF2-40B4-BE49-F238E27FC236}">
                <a16:creationId xmlns:a16="http://schemas.microsoft.com/office/drawing/2014/main" id="{34448339-DB11-4972-9848-C682E6B67E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00313" y="6251025"/>
            <a:ext cx="41549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defTabSz="914295"/>
            <a:r>
              <a:rPr lang="en-US" altLang="ja-JP" b="1" dirty="0">
                <a:latin typeface="Times New Roman" panose="02020603050405020304" pitchFamily="18" charset="0"/>
                <a:cs typeface="Times New Roman" pitchFamily="18" charset="0"/>
              </a:rPr>
              <a:t>38</a:t>
            </a:r>
            <a:endParaRPr lang="ja-JP" altLang="en-US" b="1" dirty="0">
              <a:latin typeface="Times New Roman" panose="02020603050405020304" pitchFamily="18" charset="0"/>
              <a:cs typeface="Times New Roman" pitchFamily="18" charset="0"/>
            </a:endParaRPr>
          </a:p>
        </p:txBody>
      </p:sp>
      <p:sp>
        <p:nvSpPr>
          <p:cNvPr id="32" name="テキスト ボックス 11">
            <a:extLst>
              <a:ext uri="{FF2B5EF4-FFF2-40B4-BE49-F238E27FC236}">
                <a16:creationId xmlns:a16="http://schemas.microsoft.com/office/drawing/2014/main" id="{ADA40799-4289-43BF-9036-985E77D309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0029" y="6251025"/>
            <a:ext cx="41549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defTabSz="914295"/>
            <a:r>
              <a:rPr lang="en-US" altLang="ja-JP" b="1" dirty="0">
                <a:latin typeface="Times New Roman" panose="02020603050405020304" pitchFamily="18" charset="0"/>
                <a:cs typeface="Times New Roman" pitchFamily="18" charset="0"/>
              </a:rPr>
              <a:t>27</a:t>
            </a:r>
            <a:endParaRPr lang="ja-JP" altLang="en-US" b="1" dirty="0">
              <a:latin typeface="Times New Roman" panose="02020603050405020304" pitchFamily="18" charset="0"/>
              <a:cs typeface="Times New Roman" pitchFamily="18" charset="0"/>
            </a:endParaRPr>
          </a:p>
        </p:txBody>
      </p:sp>
      <p:sp>
        <p:nvSpPr>
          <p:cNvPr id="33" name="テキスト ボックス 11">
            <a:extLst>
              <a:ext uri="{FF2B5EF4-FFF2-40B4-BE49-F238E27FC236}">
                <a16:creationId xmlns:a16="http://schemas.microsoft.com/office/drawing/2014/main" id="{02FFAE3F-3098-4FD0-BCFC-9406DD976F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18990" y="6251025"/>
            <a:ext cx="30008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defTabSz="914295"/>
            <a:r>
              <a:rPr lang="en-US" altLang="ja-JP" b="1" dirty="0">
                <a:latin typeface="Times New Roman" panose="02020603050405020304" pitchFamily="18" charset="0"/>
                <a:cs typeface="Times New Roman" pitchFamily="18" charset="0"/>
              </a:rPr>
              <a:t>20</a:t>
            </a:r>
            <a:endParaRPr lang="ja-JP" altLang="en-US" b="1" dirty="0">
              <a:latin typeface="Times New Roman" panose="02020603050405020304" pitchFamily="18" charset="0"/>
              <a:cs typeface="Times New Roman" pitchFamily="18" charset="0"/>
            </a:endParaRPr>
          </a:p>
        </p:txBody>
      </p:sp>
      <p:sp>
        <p:nvSpPr>
          <p:cNvPr id="34" name="テキスト ボックス 11">
            <a:extLst>
              <a:ext uri="{FF2B5EF4-FFF2-40B4-BE49-F238E27FC236}">
                <a16:creationId xmlns:a16="http://schemas.microsoft.com/office/drawing/2014/main" id="{4354915B-D07A-4FBC-B751-4FB83C7678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45481" y="6251025"/>
            <a:ext cx="30008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defTabSz="914295"/>
            <a:r>
              <a:rPr lang="en-US" altLang="ja-JP" b="1" dirty="0">
                <a:latin typeface="Times New Roman" panose="02020603050405020304" pitchFamily="18" charset="0"/>
                <a:cs typeface="Times New Roman" pitchFamily="18" charset="0"/>
              </a:rPr>
              <a:t>5</a:t>
            </a:r>
            <a:endParaRPr lang="ja-JP" altLang="en-US" b="1" dirty="0">
              <a:latin typeface="Times New Roman" panose="02020603050405020304" pitchFamily="18" charset="0"/>
              <a:cs typeface="Times New Roman" pitchFamily="18" charset="0"/>
            </a:endParaRPr>
          </a:p>
        </p:txBody>
      </p:sp>
      <p:sp>
        <p:nvSpPr>
          <p:cNvPr id="35" name="テキスト ボックス 11">
            <a:extLst>
              <a:ext uri="{FF2B5EF4-FFF2-40B4-BE49-F238E27FC236}">
                <a16:creationId xmlns:a16="http://schemas.microsoft.com/office/drawing/2014/main" id="{0184D48C-B1FA-4074-A923-03F6A9AEEE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67209" y="6251025"/>
            <a:ext cx="30008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defTabSz="914295"/>
            <a:r>
              <a:rPr lang="en-US" altLang="ja-JP" b="1" dirty="0">
                <a:latin typeface="Times New Roman" panose="02020603050405020304" pitchFamily="18" charset="0"/>
                <a:cs typeface="Times New Roman" pitchFamily="18" charset="0"/>
              </a:rPr>
              <a:t>0</a:t>
            </a:r>
            <a:endParaRPr lang="ja-JP" altLang="en-US" b="1" dirty="0">
              <a:latin typeface="Times New Roman" panose="02020603050405020304" pitchFamily="18" charset="0"/>
              <a:cs typeface="Times New Roman" pitchFamily="18" charset="0"/>
            </a:endParaRPr>
          </a:p>
        </p:txBody>
      </p:sp>
      <p:sp>
        <p:nvSpPr>
          <p:cNvPr id="38" name="テキスト ボックス 11">
            <a:extLst>
              <a:ext uri="{FF2B5EF4-FFF2-40B4-BE49-F238E27FC236}">
                <a16:creationId xmlns:a16="http://schemas.microsoft.com/office/drawing/2014/main" id="{ABF49DCC-E6AB-437B-A55B-FE6384737A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69059" y="6516000"/>
            <a:ext cx="41549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defTabSz="914295"/>
            <a:r>
              <a:rPr lang="en-US" altLang="ja-JP" b="1" dirty="0">
                <a:latin typeface="Times New Roman" panose="02020603050405020304" pitchFamily="18" charset="0"/>
                <a:cs typeface="Times New Roman" pitchFamily="18" charset="0"/>
              </a:rPr>
              <a:t>41</a:t>
            </a:r>
            <a:endParaRPr lang="ja-JP" altLang="en-US" b="1" dirty="0">
              <a:latin typeface="Times New Roman" panose="02020603050405020304" pitchFamily="18" charset="0"/>
              <a:cs typeface="Times New Roman" pitchFamily="18" charset="0"/>
            </a:endParaRPr>
          </a:p>
        </p:txBody>
      </p:sp>
      <p:sp>
        <p:nvSpPr>
          <p:cNvPr id="39" name="テキスト ボックス 11">
            <a:extLst>
              <a:ext uri="{FF2B5EF4-FFF2-40B4-BE49-F238E27FC236}">
                <a16:creationId xmlns:a16="http://schemas.microsoft.com/office/drawing/2014/main" id="{BEF40313-6832-4B77-81B2-6AB6C4C297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94543" y="6516000"/>
            <a:ext cx="41549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defTabSz="914295"/>
            <a:r>
              <a:rPr lang="en-US" altLang="ja-JP" b="1" dirty="0">
                <a:latin typeface="Times New Roman" panose="02020603050405020304" pitchFamily="18" charset="0"/>
                <a:cs typeface="Times New Roman" pitchFamily="18" charset="0"/>
              </a:rPr>
              <a:t>34</a:t>
            </a:r>
            <a:endParaRPr lang="ja-JP" altLang="en-US" b="1" dirty="0">
              <a:latin typeface="Times New Roman" panose="02020603050405020304" pitchFamily="18" charset="0"/>
              <a:cs typeface="Times New Roman" pitchFamily="18" charset="0"/>
            </a:endParaRPr>
          </a:p>
        </p:txBody>
      </p:sp>
      <p:sp>
        <p:nvSpPr>
          <p:cNvPr id="40" name="テキスト ボックス 11">
            <a:extLst>
              <a:ext uri="{FF2B5EF4-FFF2-40B4-BE49-F238E27FC236}">
                <a16:creationId xmlns:a16="http://schemas.microsoft.com/office/drawing/2014/main" id="{1CD4CCE8-2D1C-44D2-AABF-156AA750D2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0029" y="6516000"/>
            <a:ext cx="41549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defTabSz="914295"/>
            <a:r>
              <a:rPr lang="en-US" altLang="ja-JP" b="1" dirty="0">
                <a:latin typeface="Times New Roman" panose="02020603050405020304" pitchFamily="18" charset="0"/>
                <a:cs typeface="Times New Roman" pitchFamily="18" charset="0"/>
              </a:rPr>
              <a:t>24</a:t>
            </a:r>
            <a:endParaRPr lang="ja-JP" altLang="en-US" b="1" dirty="0">
              <a:latin typeface="Times New Roman" panose="02020603050405020304" pitchFamily="18" charset="0"/>
              <a:cs typeface="Times New Roman" pitchFamily="18" charset="0"/>
            </a:endParaRPr>
          </a:p>
        </p:txBody>
      </p:sp>
      <p:sp>
        <p:nvSpPr>
          <p:cNvPr id="41" name="テキスト ボックス 11">
            <a:extLst>
              <a:ext uri="{FF2B5EF4-FFF2-40B4-BE49-F238E27FC236}">
                <a16:creationId xmlns:a16="http://schemas.microsoft.com/office/drawing/2014/main" id="{1AFFAE8F-BAB1-4D2B-BBD3-95168C8477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61282" y="6516000"/>
            <a:ext cx="41549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defTabSz="914295"/>
            <a:r>
              <a:rPr lang="en-US" altLang="ja-JP" b="1" dirty="0">
                <a:latin typeface="Times New Roman" panose="02020603050405020304" pitchFamily="18" charset="0"/>
                <a:cs typeface="Times New Roman" pitchFamily="18" charset="0"/>
              </a:rPr>
              <a:t>12</a:t>
            </a:r>
            <a:endParaRPr lang="ja-JP" altLang="en-US" b="1" dirty="0">
              <a:latin typeface="Times New Roman" panose="02020603050405020304" pitchFamily="18" charset="0"/>
              <a:cs typeface="Times New Roman" pitchFamily="18" charset="0"/>
            </a:endParaRPr>
          </a:p>
        </p:txBody>
      </p:sp>
      <p:sp>
        <p:nvSpPr>
          <p:cNvPr id="42" name="テキスト ボックス 11">
            <a:extLst>
              <a:ext uri="{FF2B5EF4-FFF2-40B4-BE49-F238E27FC236}">
                <a16:creationId xmlns:a16="http://schemas.microsoft.com/office/drawing/2014/main" id="{E3A738F0-C2FB-49A5-A86F-82F1EF4562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47413" y="6516000"/>
            <a:ext cx="30008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defTabSz="914295"/>
            <a:r>
              <a:rPr lang="en-US" altLang="ja-JP" b="1" dirty="0">
                <a:latin typeface="Times New Roman" panose="02020603050405020304" pitchFamily="18" charset="0"/>
                <a:cs typeface="Times New Roman" pitchFamily="18" charset="0"/>
              </a:rPr>
              <a:t>5</a:t>
            </a:r>
            <a:endParaRPr lang="ja-JP" altLang="en-US" b="1" dirty="0">
              <a:latin typeface="Times New Roman" panose="02020603050405020304" pitchFamily="18" charset="0"/>
              <a:cs typeface="Times New Roman" pitchFamily="18" charset="0"/>
            </a:endParaRPr>
          </a:p>
        </p:txBody>
      </p:sp>
      <p:sp>
        <p:nvSpPr>
          <p:cNvPr id="43" name="テキスト ボックス 11">
            <a:extLst>
              <a:ext uri="{FF2B5EF4-FFF2-40B4-BE49-F238E27FC236}">
                <a16:creationId xmlns:a16="http://schemas.microsoft.com/office/drawing/2014/main" id="{DE6FAE99-0CE1-442F-99B1-00C119D07C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67209" y="6516000"/>
            <a:ext cx="30008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defTabSz="914295"/>
            <a:r>
              <a:rPr lang="en-US" altLang="ja-JP" b="1" dirty="0">
                <a:latin typeface="Times New Roman" panose="02020603050405020304" pitchFamily="18" charset="0"/>
                <a:cs typeface="Times New Roman" pitchFamily="18" charset="0"/>
              </a:rPr>
              <a:t>0</a:t>
            </a:r>
            <a:endParaRPr lang="ja-JP" altLang="en-US" b="1" dirty="0">
              <a:latin typeface="Times New Roman" panose="02020603050405020304" pitchFamily="18" charset="0"/>
              <a:cs typeface="Times New Roman" pitchFamily="18" charset="0"/>
            </a:endParaRP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8057575D-299B-41D2-9A02-2585D8584001}"/>
              </a:ext>
            </a:extLst>
          </p:cNvPr>
          <p:cNvSpPr txBox="1"/>
          <p:nvPr/>
        </p:nvSpPr>
        <p:spPr>
          <a:xfrm>
            <a:off x="204470" y="6249600"/>
            <a:ext cx="1359078" cy="3693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defTabSz="914295"/>
            <a:r>
              <a:rPr lang="en-US" altLang="ja-JP" b="1" dirty="0">
                <a:latin typeface="Times New Roman" panose="02020603050405020304" pitchFamily="18" charset="0"/>
                <a:cs typeface="Times New Roman" pitchFamily="18" charset="0"/>
              </a:rPr>
              <a:t>Without</a:t>
            </a: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46FD89F8-CC12-4F3B-B846-CB78EC574CDC}"/>
              </a:ext>
            </a:extLst>
          </p:cNvPr>
          <p:cNvSpPr txBox="1"/>
          <p:nvPr/>
        </p:nvSpPr>
        <p:spPr>
          <a:xfrm>
            <a:off x="204470" y="6516000"/>
            <a:ext cx="1359078" cy="3693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defTabSz="914295"/>
            <a:r>
              <a:rPr lang="en-US" altLang="ja-JP" b="1" dirty="0">
                <a:latin typeface="Times New Roman" panose="02020603050405020304" pitchFamily="18" charset="0"/>
                <a:cs typeface="Times New Roman" pitchFamily="18" charset="0"/>
              </a:rPr>
              <a:t>With</a:t>
            </a:r>
          </a:p>
        </p:txBody>
      </p:sp>
    </p:spTree>
    <p:extLst>
      <p:ext uri="{BB962C8B-B14F-4D97-AF65-F5344CB8AC3E}">
        <p14:creationId xmlns:p14="http://schemas.microsoft.com/office/powerpoint/2010/main" val="119109893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cx1="http://schemas.microsoft.com/office/drawing/2015/9/8/chartex">
        <mc:Choice Requires="cx1">
          <p:graphicFrame>
            <p:nvGraphicFramePr>
              <p:cNvPr id="21" name="グラフ 20">
                <a:extLst>
                  <a:ext uri="{FF2B5EF4-FFF2-40B4-BE49-F238E27FC236}">
                    <a16:creationId xmlns:a16="http://schemas.microsoft.com/office/drawing/2014/main" id="{A08385D3-FDCE-4304-BFD6-975CA460DF9F}"/>
                  </a:ext>
                </a:extLst>
              </p:cNvPr>
              <p:cNvGraphicFramePr/>
              <p:nvPr/>
            </p:nvGraphicFramePr>
            <p:xfrm>
              <a:off x="1987707" y="866170"/>
              <a:ext cx="6855143" cy="5305425"/>
            </p:xfrm>
            <a:graphic>
              <a:graphicData uri="http://schemas.microsoft.com/office/drawing/2014/chartex">
                <cx:chart xmlns:cx="http://schemas.microsoft.com/office/drawing/2014/chartex" xmlns:r="http://schemas.openxmlformats.org/officeDocument/2006/relationships" r:id="rId2"/>
              </a:graphicData>
            </a:graphic>
          </p:graphicFrame>
        </mc:Choice>
        <mc:Fallback xmlns="">
          <p:pic>
            <p:nvPicPr>
              <p:cNvPr id="21" name="グラフ 20">
                <a:extLst>
                  <a:ext uri="{FF2B5EF4-FFF2-40B4-BE49-F238E27FC236}">
                    <a16:creationId xmlns:a16="http://schemas.microsoft.com/office/drawing/2014/main" id="{A08385D3-FDCE-4304-BFD6-975CA460DF9F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987707" y="866170"/>
                <a:ext cx="6855143" cy="5305425"/>
              </a:xfrm>
              <a:prstGeom prst="rect">
                <a:avLst/>
              </a:prstGeom>
            </p:spPr>
          </p:pic>
        </mc:Fallback>
      </mc:AlternateContent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0D6EF100-247D-491A-92D3-7554DD5A2858}"/>
              </a:ext>
            </a:extLst>
          </p:cNvPr>
          <p:cNvSpPr txBox="1"/>
          <p:nvPr/>
        </p:nvSpPr>
        <p:spPr>
          <a:xfrm>
            <a:off x="90832" y="24578"/>
            <a:ext cx="776052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eFigure</a:t>
            </a:r>
            <a:r>
              <a:rPr kumimoji="1" lang="ja-JP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n-US" altLang="ja-JP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4: Pie-chart summarizing the organs </a:t>
            </a:r>
            <a:r>
              <a:rPr lang="en-US" altLang="ja-JP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with progressive lesions.</a:t>
            </a:r>
            <a:endParaRPr kumimoji="1" lang="en-US" altLang="ja-JP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kumimoji="1" lang="en-US" altLang="ja-JP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Patients with progression in one organ (blue), 2 organs (orange), or 3 or more organs (grey).</a:t>
            </a:r>
            <a:endParaRPr kumimoji="1" lang="ja-JP" alt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20446F65-B334-4DCA-80AF-ED4ECC06D79D}"/>
              </a:ext>
            </a:extLst>
          </p:cNvPr>
          <p:cNvSpPr txBox="1"/>
          <p:nvPr/>
        </p:nvSpPr>
        <p:spPr>
          <a:xfrm>
            <a:off x="7143391" y="1291833"/>
            <a:ext cx="9639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Lung</a:t>
            </a:r>
            <a:endParaRPr kumimoji="1" lang="ja-JP" altLang="en-US" sz="2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CABE66D2-CCB7-4016-A84C-CCDCDB10254D}"/>
              </a:ext>
            </a:extLst>
          </p:cNvPr>
          <p:cNvSpPr txBox="1"/>
          <p:nvPr/>
        </p:nvSpPr>
        <p:spPr>
          <a:xfrm>
            <a:off x="7971122" y="3878352"/>
            <a:ext cx="813117" cy="411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Bone</a:t>
            </a:r>
            <a:endParaRPr kumimoji="1" lang="ja-JP" alt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565B711D-66DA-4C8E-BBD0-05F4CDD3E4F5}"/>
              </a:ext>
            </a:extLst>
          </p:cNvPr>
          <p:cNvSpPr txBox="1"/>
          <p:nvPr/>
        </p:nvSpPr>
        <p:spPr>
          <a:xfrm>
            <a:off x="7252885" y="5224283"/>
            <a:ext cx="18151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Pleural dissemination</a:t>
            </a:r>
            <a:endParaRPr kumimoji="1" lang="ja-JP" alt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7BBA647F-2923-4909-ABFC-4F5C90E8E7F3}"/>
              </a:ext>
            </a:extLst>
          </p:cNvPr>
          <p:cNvSpPr txBox="1"/>
          <p:nvPr/>
        </p:nvSpPr>
        <p:spPr>
          <a:xfrm>
            <a:off x="6064892" y="5932170"/>
            <a:ext cx="20955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Adrenal gland</a:t>
            </a:r>
            <a:endParaRPr kumimoji="1" lang="ja-JP" alt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7CEA238B-32BD-463D-9838-7A9AA860A932}"/>
              </a:ext>
            </a:extLst>
          </p:cNvPr>
          <p:cNvSpPr txBox="1"/>
          <p:nvPr/>
        </p:nvSpPr>
        <p:spPr>
          <a:xfrm>
            <a:off x="4528735" y="6063758"/>
            <a:ext cx="16116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LN, thoracic</a:t>
            </a:r>
            <a:endParaRPr kumimoji="1" lang="ja-JP" alt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0DE59E10-DEE7-4C60-9146-D5E994CFE2FC}"/>
              </a:ext>
            </a:extLst>
          </p:cNvPr>
          <p:cNvSpPr txBox="1"/>
          <p:nvPr/>
        </p:nvSpPr>
        <p:spPr>
          <a:xfrm>
            <a:off x="3930243" y="6299224"/>
            <a:ext cx="10534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Kidney</a:t>
            </a:r>
            <a:endParaRPr kumimoji="1" lang="ja-JP" alt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23663ED0-3CE5-4EF3-9BEB-FDB8AF820377}"/>
              </a:ext>
            </a:extLst>
          </p:cNvPr>
          <p:cNvSpPr txBox="1"/>
          <p:nvPr/>
        </p:nvSpPr>
        <p:spPr>
          <a:xfrm>
            <a:off x="2687121" y="6243047"/>
            <a:ext cx="129671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LN, neck</a:t>
            </a:r>
            <a:endParaRPr kumimoji="1" lang="ja-JP" alt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3" name="直線コネクタ 12">
            <a:extLst>
              <a:ext uri="{FF2B5EF4-FFF2-40B4-BE49-F238E27FC236}">
                <a16:creationId xmlns:a16="http://schemas.microsoft.com/office/drawing/2014/main" id="{F89CC02B-E368-43F5-BEC0-2E872CD04A7A}"/>
              </a:ext>
            </a:extLst>
          </p:cNvPr>
          <p:cNvCxnSpPr>
            <a:cxnSpLocks/>
            <a:endCxn id="12" idx="0"/>
          </p:cNvCxnSpPr>
          <p:nvPr/>
        </p:nvCxnSpPr>
        <p:spPr>
          <a:xfrm flipH="1">
            <a:off x="3335479" y="5798820"/>
            <a:ext cx="902692" cy="44422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845DC39D-38CD-4CEF-801A-B7B157F110E2}"/>
              </a:ext>
            </a:extLst>
          </p:cNvPr>
          <p:cNvSpPr txBox="1"/>
          <p:nvPr/>
        </p:nvSpPr>
        <p:spPr>
          <a:xfrm>
            <a:off x="4416708" y="3288345"/>
            <a:ext cx="199714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Organs</a:t>
            </a:r>
            <a:r>
              <a:rPr kumimoji="1" lang="en-US" altLang="ja-JP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of AR</a:t>
            </a:r>
            <a:endParaRPr kumimoji="1" lang="ja-JP" alt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C28A969F-0598-44EB-A0D0-9F1375007466}"/>
              </a:ext>
            </a:extLst>
          </p:cNvPr>
          <p:cNvSpPr txBox="1"/>
          <p:nvPr/>
        </p:nvSpPr>
        <p:spPr>
          <a:xfrm>
            <a:off x="6354309" y="3469471"/>
            <a:ext cx="4375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kumimoji="1" lang="ja-JP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8EF0AFDD-88EE-447B-8CC8-31FDEA0B0647}"/>
              </a:ext>
            </a:extLst>
          </p:cNvPr>
          <p:cNvSpPr txBox="1"/>
          <p:nvPr/>
        </p:nvSpPr>
        <p:spPr>
          <a:xfrm>
            <a:off x="4019373" y="3493633"/>
            <a:ext cx="4375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kumimoji="1" lang="ja-JP" alt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CB1DF06E-AE2F-46B6-A7C4-09B70B6A35F7}"/>
              </a:ext>
            </a:extLst>
          </p:cNvPr>
          <p:cNvSpPr txBox="1"/>
          <p:nvPr/>
        </p:nvSpPr>
        <p:spPr>
          <a:xfrm>
            <a:off x="4601875" y="1862886"/>
            <a:ext cx="64710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≥3</a:t>
            </a:r>
            <a:endParaRPr kumimoji="1" lang="ja-JP" alt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7F6F047D-C6AF-439E-A595-4EF4E0E980EA}"/>
              </a:ext>
            </a:extLst>
          </p:cNvPr>
          <p:cNvSpPr txBox="1"/>
          <p:nvPr/>
        </p:nvSpPr>
        <p:spPr>
          <a:xfrm>
            <a:off x="798180" y="4724891"/>
            <a:ext cx="237905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Lung / LN, thoracic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F21738EA-7DE3-41C0-9AAD-36F1BCF676B3}"/>
              </a:ext>
            </a:extLst>
          </p:cNvPr>
          <p:cNvSpPr txBox="1"/>
          <p:nvPr/>
        </p:nvSpPr>
        <p:spPr>
          <a:xfrm>
            <a:off x="402683" y="2200944"/>
            <a:ext cx="26141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Lung / LN, abdominal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0709B8E9-0088-4A65-BE0E-4BC783275C47}"/>
              </a:ext>
            </a:extLst>
          </p:cNvPr>
          <p:cNvSpPr txBox="1"/>
          <p:nvPr/>
        </p:nvSpPr>
        <p:spPr>
          <a:xfrm>
            <a:off x="1323150" y="2763400"/>
            <a:ext cx="151783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Lung / Bone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8C35CF48-2B9C-4EC2-8AD9-697D9C96DADE}"/>
              </a:ext>
            </a:extLst>
          </p:cNvPr>
          <p:cNvSpPr txBox="1"/>
          <p:nvPr/>
        </p:nvSpPr>
        <p:spPr>
          <a:xfrm>
            <a:off x="409379" y="1851691"/>
            <a:ext cx="28250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LN, thoracic / LN, neck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D0687488-18A5-4358-B926-4F0D29830307}"/>
              </a:ext>
            </a:extLst>
          </p:cNvPr>
          <p:cNvSpPr txBox="1"/>
          <p:nvPr/>
        </p:nvSpPr>
        <p:spPr>
          <a:xfrm>
            <a:off x="450308" y="1481426"/>
            <a:ext cx="30747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LN, thoracic / LN, axillary</a:t>
            </a:r>
          </a:p>
        </p:txBody>
      </p:sp>
      <p:cxnSp>
        <p:nvCxnSpPr>
          <p:cNvPr id="26" name="直線コネクタ 25">
            <a:extLst>
              <a:ext uri="{FF2B5EF4-FFF2-40B4-BE49-F238E27FC236}">
                <a16:creationId xmlns:a16="http://schemas.microsoft.com/office/drawing/2014/main" id="{D0745BC0-DC56-4976-801E-D58502F7DB7E}"/>
              </a:ext>
            </a:extLst>
          </p:cNvPr>
          <p:cNvCxnSpPr>
            <a:cxnSpLocks/>
          </p:cNvCxnSpPr>
          <p:nvPr/>
        </p:nvCxnSpPr>
        <p:spPr>
          <a:xfrm flipH="1">
            <a:off x="4350829" y="5932170"/>
            <a:ext cx="190691" cy="37429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8C9470FE-C6F4-475B-99CC-DFC35A56511E}"/>
              </a:ext>
            </a:extLst>
          </p:cNvPr>
          <p:cNvSpPr txBox="1"/>
          <p:nvPr/>
        </p:nvSpPr>
        <p:spPr>
          <a:xfrm>
            <a:off x="6096077" y="3948784"/>
            <a:ext cx="91084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(57%)</a:t>
            </a:r>
            <a:endParaRPr kumimoji="1" lang="ja-JP" altLang="en-US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ABB83F9A-7EEA-4E94-A489-C1AD7482C3DE}"/>
              </a:ext>
            </a:extLst>
          </p:cNvPr>
          <p:cNvSpPr txBox="1"/>
          <p:nvPr/>
        </p:nvSpPr>
        <p:spPr>
          <a:xfrm>
            <a:off x="3799642" y="3955227"/>
            <a:ext cx="91084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(24%)</a:t>
            </a:r>
            <a:endParaRPr kumimoji="1" lang="ja-JP" altLang="en-US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E57FC237-FA20-4A02-B1F8-9B8B0625035B}"/>
              </a:ext>
            </a:extLst>
          </p:cNvPr>
          <p:cNvSpPr txBox="1"/>
          <p:nvPr/>
        </p:nvSpPr>
        <p:spPr>
          <a:xfrm>
            <a:off x="4455269" y="2310504"/>
            <a:ext cx="91084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(20%)</a:t>
            </a:r>
            <a:endParaRPr kumimoji="1" lang="ja-JP" altLang="en-US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687065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CC7D8DAB-AC43-430A-A6AE-39B0D56735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9600" y="565200"/>
            <a:ext cx="7844067" cy="5390550"/>
          </a:xfrm>
          <a:prstGeom prst="rect">
            <a:avLst/>
          </a:prstGeom>
        </p:spPr>
      </p:pic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B9CBA863-C08B-4E49-BCBC-F35C38529877}"/>
              </a:ext>
            </a:extLst>
          </p:cNvPr>
          <p:cNvSpPr txBox="1">
            <a:spLocks noChangeArrowheads="1"/>
          </p:cNvSpPr>
          <p:nvPr/>
        </p:nvSpPr>
        <p:spPr bwMode="auto">
          <a:xfrm rot="10800000">
            <a:off x="614137" y="1296028"/>
            <a:ext cx="525904" cy="4168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vert" lIns="108009" tIns="54004" rIns="108009" bIns="54004">
            <a:spAutoFit/>
          </a:bodyPr>
          <a:lstStyle/>
          <a:p>
            <a:pPr algn="ctr" defTabSz="914295"/>
            <a:r>
              <a:rPr lang="en-US" altLang="ja-JP" sz="2000" b="1" dirty="0">
                <a:latin typeface="Times New Roman" panose="02020603050405020304" pitchFamily="18" charset="0"/>
                <a:cs typeface="Times New Roman" pitchFamily="18" charset="0"/>
              </a:rPr>
              <a:t>2</a:t>
            </a:r>
            <a:r>
              <a:rPr lang="en-US" altLang="ja-JP" sz="2000" b="1" baseline="30000" dirty="0">
                <a:latin typeface="Times New Roman" panose="02020603050405020304" pitchFamily="18" charset="0"/>
                <a:cs typeface="Times New Roman" pitchFamily="18" charset="0"/>
              </a:rPr>
              <a:t>nd</a:t>
            </a:r>
            <a:r>
              <a:rPr lang="en-US" altLang="ja-JP" sz="2000" b="1" dirty="0">
                <a:latin typeface="Times New Roman" panose="02020603050405020304" pitchFamily="18" charset="0"/>
                <a:cs typeface="Times New Roman" pitchFamily="18" charset="0"/>
              </a:rPr>
              <a:t> Progression-free survival (%)</a:t>
            </a:r>
            <a:endParaRPr lang="ja-JP" altLang="en-US" sz="2000" b="1" dirty="0">
              <a:latin typeface="Times New Roman" panose="02020603050405020304" pitchFamily="18" charset="0"/>
              <a:cs typeface="Times New Roman" pitchFamily="18" charset="0"/>
            </a:endParaRPr>
          </a:p>
        </p:txBody>
      </p:sp>
      <p:sp>
        <p:nvSpPr>
          <p:cNvPr id="6" name="テキスト ボックス 11">
            <a:extLst>
              <a:ext uri="{FF2B5EF4-FFF2-40B4-BE49-F238E27FC236}">
                <a16:creationId xmlns:a16="http://schemas.microsoft.com/office/drawing/2014/main" id="{B8B9850A-7304-4067-B76F-322014C6AD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47286" y="5402186"/>
            <a:ext cx="30008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r" defTabSz="914295"/>
            <a:r>
              <a:rPr lang="en-US" altLang="ja-JP" b="1" dirty="0">
                <a:latin typeface="Times New Roman" panose="02020603050405020304" pitchFamily="18" charset="0"/>
                <a:cs typeface="Times New Roman" pitchFamily="18" charset="0"/>
              </a:rPr>
              <a:t>0</a:t>
            </a:r>
            <a:endParaRPr lang="ja-JP" altLang="en-US" b="1" dirty="0">
              <a:latin typeface="Times New Roman" panose="02020603050405020304" pitchFamily="18" charset="0"/>
              <a:cs typeface="Times New Roman" pitchFamily="18" charset="0"/>
            </a:endParaRPr>
          </a:p>
        </p:txBody>
      </p:sp>
      <p:sp>
        <p:nvSpPr>
          <p:cNvPr id="7" name="テキスト ボックス 10">
            <a:extLst>
              <a:ext uri="{FF2B5EF4-FFF2-40B4-BE49-F238E27FC236}">
                <a16:creationId xmlns:a16="http://schemas.microsoft.com/office/drawing/2014/main" id="{9AEF39BB-C33B-40FE-A282-2008D6D89B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31870" y="4429069"/>
            <a:ext cx="41549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r" defTabSz="914295"/>
            <a:r>
              <a:rPr lang="en-US" altLang="ja-JP" b="1" dirty="0">
                <a:latin typeface="Times New Roman" panose="02020603050405020304" pitchFamily="18" charset="0"/>
                <a:cs typeface="Times New Roman" pitchFamily="18" charset="0"/>
              </a:rPr>
              <a:t>20</a:t>
            </a:r>
            <a:endParaRPr lang="ja-JP" altLang="en-US" b="1" dirty="0">
              <a:latin typeface="Times New Roman" panose="02020603050405020304" pitchFamily="18" charset="0"/>
              <a:cs typeface="Times New Roman" pitchFamily="18" charset="0"/>
            </a:endParaRPr>
          </a:p>
        </p:txBody>
      </p:sp>
      <p:sp>
        <p:nvSpPr>
          <p:cNvPr id="8" name="テキスト ボックス 9">
            <a:extLst>
              <a:ext uri="{FF2B5EF4-FFF2-40B4-BE49-F238E27FC236}">
                <a16:creationId xmlns:a16="http://schemas.microsoft.com/office/drawing/2014/main" id="{7D60E36F-5BAB-46A6-BA16-2484E97AA6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31870" y="3473754"/>
            <a:ext cx="41549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r" defTabSz="914295"/>
            <a:r>
              <a:rPr lang="en-US" altLang="ja-JP" b="1" dirty="0">
                <a:latin typeface="Times New Roman" panose="02020603050405020304" pitchFamily="18" charset="0"/>
                <a:cs typeface="Times New Roman" pitchFamily="18" charset="0"/>
              </a:rPr>
              <a:t>40</a:t>
            </a:r>
            <a:endParaRPr lang="ja-JP" altLang="en-US" b="1" dirty="0">
              <a:latin typeface="Times New Roman" panose="02020603050405020304" pitchFamily="18" charset="0"/>
              <a:cs typeface="Times New Roman" pitchFamily="18" charset="0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D6F1FC3C-9917-46EC-A9BB-A65D3FA3E0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31870" y="2511389"/>
            <a:ext cx="41549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r" defTabSz="914295"/>
            <a:r>
              <a:rPr lang="en-US" altLang="ja-JP" b="1" dirty="0">
                <a:latin typeface="Times New Roman" panose="02020603050405020304" pitchFamily="18" charset="0"/>
                <a:cs typeface="Times New Roman" pitchFamily="18" charset="0"/>
              </a:rPr>
              <a:t>60</a:t>
            </a:r>
            <a:endParaRPr lang="ja-JP" altLang="en-US" b="1" dirty="0">
              <a:latin typeface="Times New Roman" panose="02020603050405020304" pitchFamily="18" charset="0"/>
              <a:cs typeface="Times New Roman" pitchFamily="18" charset="0"/>
            </a:endParaRPr>
          </a:p>
        </p:txBody>
      </p:sp>
      <p:sp>
        <p:nvSpPr>
          <p:cNvPr id="10" name="テキスト ボックス 7">
            <a:extLst>
              <a:ext uri="{FF2B5EF4-FFF2-40B4-BE49-F238E27FC236}">
                <a16:creationId xmlns:a16="http://schemas.microsoft.com/office/drawing/2014/main" id="{BB45873B-8FAB-46E6-9F59-B8E4D4CDDC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07368" y="1541479"/>
            <a:ext cx="540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r" defTabSz="914295"/>
            <a:r>
              <a:rPr lang="en-US" altLang="ja-JP" b="1" dirty="0">
                <a:latin typeface="Times New Roman" panose="02020603050405020304" pitchFamily="18" charset="0"/>
                <a:cs typeface="Times New Roman" pitchFamily="18" charset="0"/>
              </a:rPr>
              <a:t>80</a:t>
            </a:r>
            <a:endParaRPr lang="ja-JP" altLang="en-US" b="1" dirty="0">
              <a:latin typeface="Times New Roman" panose="02020603050405020304" pitchFamily="18" charset="0"/>
              <a:cs typeface="Times New Roman" pitchFamily="18" charset="0"/>
            </a:endParaRPr>
          </a:p>
        </p:txBody>
      </p:sp>
      <p:sp>
        <p:nvSpPr>
          <p:cNvPr id="11" name="テキスト ボックス 6">
            <a:extLst>
              <a:ext uri="{FF2B5EF4-FFF2-40B4-BE49-F238E27FC236}">
                <a16:creationId xmlns:a16="http://schemas.microsoft.com/office/drawing/2014/main" id="{7F9CDD3F-2CA5-4E60-BABA-B1E24B4962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07368" y="586337"/>
            <a:ext cx="540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r" defTabSz="914295"/>
            <a:r>
              <a:rPr lang="en-US" altLang="ja-JP" b="1" dirty="0">
                <a:latin typeface="Times New Roman" panose="02020603050405020304" pitchFamily="18" charset="0"/>
                <a:cs typeface="Times New Roman" pitchFamily="18" charset="0"/>
              </a:rPr>
              <a:t>100</a:t>
            </a:r>
            <a:endParaRPr lang="ja-JP" altLang="en-US" b="1" dirty="0">
              <a:latin typeface="Times New Roman" panose="02020603050405020304" pitchFamily="18" charset="0"/>
              <a:cs typeface="Times New Roman" pitchFamily="18" charset="0"/>
            </a:endParaRPr>
          </a:p>
        </p:txBody>
      </p:sp>
      <p:sp>
        <p:nvSpPr>
          <p:cNvPr id="12" name="テキスト ボックス 4">
            <a:extLst>
              <a:ext uri="{FF2B5EF4-FFF2-40B4-BE49-F238E27FC236}">
                <a16:creationId xmlns:a16="http://schemas.microsoft.com/office/drawing/2014/main" id="{C5B6DD77-B116-4FA1-B34B-9CA617B1E2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12650" y="5892483"/>
            <a:ext cx="2422702" cy="4168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08009" tIns="54004" rIns="108009" bIns="54004">
            <a:spAutoFit/>
          </a:bodyPr>
          <a:lstStyle/>
          <a:p>
            <a:pPr algn="ctr" defTabSz="914295"/>
            <a:r>
              <a:rPr lang="en-US" altLang="ja-JP" sz="2000" b="1" dirty="0">
                <a:latin typeface="Times New Roman" panose="02020603050405020304" pitchFamily="18" charset="0"/>
                <a:cs typeface="Times New Roman" pitchFamily="18" charset="0"/>
              </a:rPr>
              <a:t>Time (months)</a:t>
            </a:r>
            <a:endParaRPr lang="ja-JP" altLang="en-US" sz="2000" b="1" dirty="0">
              <a:latin typeface="Times New Roman" panose="02020603050405020304" pitchFamily="18" charset="0"/>
              <a:cs typeface="Times New Roman" pitchFamily="18" charset="0"/>
            </a:endParaRP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8C6561A0-8C40-4E87-9E32-15A42D74DE3C}"/>
              </a:ext>
            </a:extLst>
          </p:cNvPr>
          <p:cNvSpPr txBox="1"/>
          <p:nvPr/>
        </p:nvSpPr>
        <p:spPr>
          <a:xfrm>
            <a:off x="90832" y="24578"/>
            <a:ext cx="847860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eFigure</a:t>
            </a:r>
            <a:r>
              <a:rPr kumimoji="1" lang="en-US" altLang="ja-JP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5: </a:t>
            </a:r>
            <a:r>
              <a:rPr lang="en-US" altLang="ja-JP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2</a:t>
            </a:r>
            <a:r>
              <a:rPr lang="en-US" altLang="ja-JP" sz="16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nd</a:t>
            </a:r>
            <a:r>
              <a:rPr lang="en-US" altLang="ja-JP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progression-free survival</a:t>
            </a:r>
            <a:r>
              <a:rPr kumimoji="1" lang="en-US" altLang="ja-JP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of patients who developed </a:t>
            </a:r>
          </a:p>
          <a:p>
            <a:r>
              <a:rPr kumimoji="1" lang="en-US" altLang="ja-JP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acquired resistance (AR), received local ablative therapy and pembrolizumab therapy beyond 1</a:t>
            </a:r>
            <a:r>
              <a:rPr kumimoji="1" lang="en-US" altLang="ja-JP" sz="16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</a:t>
            </a:r>
            <a:r>
              <a:rPr kumimoji="1" lang="en-US" altLang="ja-JP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PD</a:t>
            </a:r>
            <a:endParaRPr kumimoji="1" lang="ja-JP" alt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4F03A7F5-A18C-457B-BCD9-64AD51A5FE48}"/>
              </a:ext>
            </a:extLst>
          </p:cNvPr>
          <p:cNvSpPr txBox="1"/>
          <p:nvPr/>
        </p:nvSpPr>
        <p:spPr>
          <a:xfrm>
            <a:off x="267962" y="5997244"/>
            <a:ext cx="17144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defTabSz="914295"/>
            <a:r>
              <a:rPr lang="en-US" altLang="ja-JP" sz="1600" b="1" dirty="0">
                <a:latin typeface="Times New Roman" panose="02020603050405020304" pitchFamily="18" charset="0"/>
                <a:cs typeface="Times New Roman" pitchFamily="18" charset="0"/>
              </a:rPr>
              <a:t>Number at risk</a:t>
            </a:r>
            <a:endParaRPr lang="ja-JP" altLang="en-US" sz="1600" b="1" dirty="0">
              <a:latin typeface="Times New Roman" panose="02020603050405020304" pitchFamily="18" charset="0"/>
              <a:cs typeface="Times New Roman" pitchFamily="18" charset="0"/>
            </a:endParaRPr>
          </a:p>
        </p:txBody>
      </p:sp>
      <p:sp>
        <p:nvSpPr>
          <p:cNvPr id="70" name="テキスト ボックス 11">
            <a:extLst>
              <a:ext uri="{FF2B5EF4-FFF2-40B4-BE49-F238E27FC236}">
                <a16:creationId xmlns:a16="http://schemas.microsoft.com/office/drawing/2014/main" id="{1E698705-02F3-496F-B071-DC2D8D2BCB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30553" y="5641843"/>
            <a:ext cx="30008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r" defTabSz="914295"/>
            <a:r>
              <a:rPr lang="en-US" altLang="ja-JP" b="1" dirty="0">
                <a:latin typeface="Times New Roman" panose="02020603050405020304" pitchFamily="18" charset="0"/>
                <a:cs typeface="Times New Roman" pitchFamily="18" charset="0"/>
              </a:rPr>
              <a:t>0</a:t>
            </a:r>
            <a:endParaRPr lang="ja-JP" altLang="en-US" b="1" dirty="0">
              <a:latin typeface="Times New Roman" panose="02020603050405020304" pitchFamily="18" charset="0"/>
              <a:cs typeface="Times New Roman" pitchFamily="18" charset="0"/>
            </a:endParaRPr>
          </a:p>
        </p:txBody>
      </p:sp>
      <p:sp>
        <p:nvSpPr>
          <p:cNvPr id="71" name="テキスト ボックス 11">
            <a:extLst>
              <a:ext uri="{FF2B5EF4-FFF2-40B4-BE49-F238E27FC236}">
                <a16:creationId xmlns:a16="http://schemas.microsoft.com/office/drawing/2014/main" id="{2CD911EB-E228-4FDD-ADDF-18E0D0D6F1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78416" y="5641843"/>
            <a:ext cx="30008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r" defTabSz="914295"/>
            <a:r>
              <a:rPr lang="en-US" altLang="ja-JP" b="1" dirty="0">
                <a:latin typeface="Times New Roman" panose="02020603050405020304" pitchFamily="18" charset="0"/>
                <a:cs typeface="Times New Roman" pitchFamily="18" charset="0"/>
              </a:rPr>
              <a:t>6</a:t>
            </a:r>
            <a:endParaRPr lang="ja-JP" altLang="en-US" b="1" dirty="0">
              <a:latin typeface="Times New Roman" panose="02020603050405020304" pitchFamily="18" charset="0"/>
              <a:cs typeface="Times New Roman" pitchFamily="18" charset="0"/>
            </a:endParaRPr>
          </a:p>
        </p:txBody>
      </p:sp>
      <p:sp>
        <p:nvSpPr>
          <p:cNvPr id="72" name="テキスト ボックス 11">
            <a:extLst>
              <a:ext uri="{FF2B5EF4-FFF2-40B4-BE49-F238E27FC236}">
                <a16:creationId xmlns:a16="http://schemas.microsoft.com/office/drawing/2014/main" id="{7D57168A-41F8-484B-8CE0-589CBA1603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35897" y="5641843"/>
            <a:ext cx="41549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r" defTabSz="914295"/>
            <a:r>
              <a:rPr lang="en-US" altLang="ja-JP" b="1" dirty="0">
                <a:latin typeface="Times New Roman" panose="02020603050405020304" pitchFamily="18" charset="0"/>
                <a:cs typeface="Times New Roman" pitchFamily="18" charset="0"/>
              </a:rPr>
              <a:t>12</a:t>
            </a:r>
            <a:endParaRPr lang="ja-JP" altLang="en-US" b="1" dirty="0">
              <a:latin typeface="Times New Roman" panose="02020603050405020304" pitchFamily="18" charset="0"/>
              <a:cs typeface="Times New Roman" pitchFamily="18" charset="0"/>
            </a:endParaRPr>
          </a:p>
        </p:txBody>
      </p:sp>
      <p:sp>
        <p:nvSpPr>
          <p:cNvPr id="73" name="テキスト ボックス 11">
            <a:extLst>
              <a:ext uri="{FF2B5EF4-FFF2-40B4-BE49-F238E27FC236}">
                <a16:creationId xmlns:a16="http://schemas.microsoft.com/office/drawing/2014/main" id="{4A604FF7-F4EE-4B35-9676-6D7FED65DF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80559" y="5641843"/>
            <a:ext cx="41549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r" defTabSz="914295"/>
            <a:r>
              <a:rPr lang="en-US" altLang="ja-JP" b="1" dirty="0">
                <a:latin typeface="Times New Roman" panose="02020603050405020304" pitchFamily="18" charset="0"/>
                <a:cs typeface="Times New Roman" pitchFamily="18" charset="0"/>
              </a:rPr>
              <a:t>18</a:t>
            </a:r>
            <a:endParaRPr lang="ja-JP" altLang="en-US" b="1" dirty="0">
              <a:latin typeface="Times New Roman" panose="02020603050405020304" pitchFamily="18" charset="0"/>
              <a:cs typeface="Times New Roman" pitchFamily="18" charset="0"/>
            </a:endParaRPr>
          </a:p>
        </p:txBody>
      </p:sp>
      <p:sp>
        <p:nvSpPr>
          <p:cNvPr id="30" name="テキスト ボックス 11">
            <a:extLst>
              <a:ext uri="{FF2B5EF4-FFF2-40B4-BE49-F238E27FC236}">
                <a16:creationId xmlns:a16="http://schemas.microsoft.com/office/drawing/2014/main" id="{10D5A2C6-0E44-492E-BCF1-7D5A0A359C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6748" y="6251025"/>
            <a:ext cx="30008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defTabSz="914295"/>
            <a:r>
              <a:rPr lang="en-US" altLang="ja-JP" b="1" dirty="0">
                <a:latin typeface="Times New Roman" panose="02020603050405020304" pitchFamily="18" charset="0"/>
                <a:cs typeface="Times New Roman" pitchFamily="18" charset="0"/>
              </a:rPr>
              <a:t>4</a:t>
            </a:r>
            <a:endParaRPr lang="ja-JP" altLang="en-US" b="1" dirty="0">
              <a:latin typeface="Times New Roman" panose="02020603050405020304" pitchFamily="18" charset="0"/>
              <a:cs typeface="Times New Roman" pitchFamily="18" charset="0"/>
            </a:endParaRPr>
          </a:p>
        </p:txBody>
      </p:sp>
      <p:sp>
        <p:nvSpPr>
          <p:cNvPr id="31" name="テキスト ボックス 11">
            <a:extLst>
              <a:ext uri="{FF2B5EF4-FFF2-40B4-BE49-F238E27FC236}">
                <a16:creationId xmlns:a16="http://schemas.microsoft.com/office/drawing/2014/main" id="{9985CD4C-B865-471D-87BF-1413CD297D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72926" y="6249600"/>
            <a:ext cx="30008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defTabSz="914295"/>
            <a:r>
              <a:rPr lang="en-US" altLang="ja-JP" b="1" dirty="0">
                <a:latin typeface="Times New Roman" panose="02020603050405020304" pitchFamily="18" charset="0"/>
                <a:cs typeface="Times New Roman" pitchFamily="18" charset="0"/>
              </a:rPr>
              <a:t>4</a:t>
            </a:r>
            <a:endParaRPr lang="ja-JP" altLang="en-US" b="1" dirty="0">
              <a:latin typeface="Times New Roman" panose="02020603050405020304" pitchFamily="18" charset="0"/>
              <a:cs typeface="Times New Roman" pitchFamily="18" charset="0"/>
            </a:endParaRPr>
          </a:p>
        </p:txBody>
      </p:sp>
      <p:sp>
        <p:nvSpPr>
          <p:cNvPr id="32" name="テキスト ボックス 11">
            <a:extLst>
              <a:ext uri="{FF2B5EF4-FFF2-40B4-BE49-F238E27FC236}">
                <a16:creationId xmlns:a16="http://schemas.microsoft.com/office/drawing/2014/main" id="{5B796A03-2788-48AA-9A57-96B0B2555D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05630" y="6251025"/>
            <a:ext cx="30008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defTabSz="914295"/>
            <a:r>
              <a:rPr lang="en-US" altLang="ja-JP" b="1" dirty="0">
                <a:latin typeface="Times New Roman" panose="02020603050405020304" pitchFamily="18" charset="0"/>
                <a:cs typeface="Times New Roman" pitchFamily="18" charset="0"/>
              </a:rPr>
              <a:t>1</a:t>
            </a:r>
            <a:endParaRPr lang="ja-JP" altLang="en-US" b="1" dirty="0">
              <a:latin typeface="Times New Roman" panose="02020603050405020304" pitchFamily="18" charset="0"/>
              <a:cs typeface="Times New Roman" pitchFamily="18" charset="0"/>
            </a:endParaRPr>
          </a:p>
        </p:txBody>
      </p:sp>
      <p:sp>
        <p:nvSpPr>
          <p:cNvPr id="33" name="テキスト ボックス 11">
            <a:extLst>
              <a:ext uri="{FF2B5EF4-FFF2-40B4-BE49-F238E27FC236}">
                <a16:creationId xmlns:a16="http://schemas.microsoft.com/office/drawing/2014/main" id="{003FBBD3-E212-465A-B9BF-16EEFFC498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45529" y="6251025"/>
            <a:ext cx="30008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defTabSz="914295"/>
            <a:r>
              <a:rPr lang="en-US" altLang="ja-JP" b="1" dirty="0">
                <a:latin typeface="Times New Roman" panose="02020603050405020304" pitchFamily="18" charset="0"/>
                <a:cs typeface="Times New Roman" pitchFamily="18" charset="0"/>
              </a:rPr>
              <a:t>1</a:t>
            </a:r>
            <a:endParaRPr lang="ja-JP" altLang="en-US" b="1" dirty="0">
              <a:latin typeface="Times New Roman" panose="02020603050405020304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899744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10065</TotalTime>
  <Words>991</Words>
  <Application>Microsoft Office PowerPoint</Application>
  <PresentationFormat>画面に合わせる (4:3)</PresentationFormat>
  <Paragraphs>412</Paragraphs>
  <Slides>14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14</vt:i4>
      </vt:variant>
    </vt:vector>
  </HeadingPairs>
  <TitlesOfParts>
    <vt:vector size="19" baseType="lpstr">
      <vt:lpstr>游ゴシック</vt:lpstr>
      <vt:lpstr>游ゴシック Light</vt:lpstr>
      <vt:lpstr>Arial</vt:lpstr>
      <vt:lpstr>Times New Roman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和貴 細谷</dc:creator>
  <cp:lastModifiedBy>細谷 和貴</cp:lastModifiedBy>
  <cp:revision>6</cp:revision>
  <dcterms:created xsi:type="dcterms:W3CDTF">2018-10-26T22:27:27Z</dcterms:created>
  <dcterms:modified xsi:type="dcterms:W3CDTF">2021-02-23T00:55:24Z</dcterms:modified>
</cp:coreProperties>
</file>