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326" r:id="rId2"/>
    <p:sldId id="325" r:id="rId3"/>
  </p:sldIdLst>
  <p:sldSz cx="10799763" cy="1259998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1615" autoAdjust="0"/>
  </p:normalViewPr>
  <p:slideViewPr>
    <p:cSldViewPr snapToGrid="0">
      <p:cViewPr>
        <p:scale>
          <a:sx n="75" d="100"/>
          <a:sy n="75" d="100"/>
        </p:scale>
        <p:origin x="1306" y="-1219"/>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DAF9BA-F3BF-44AC-8866-80048E673789}" type="datetimeFigureOut">
              <a:rPr lang="zh-CN" altLang="en-US" smtClean="0"/>
              <a:t>2021/2/28</a:t>
            </a:fld>
            <a:endParaRPr lang="zh-CN" altLang="en-US"/>
          </a:p>
        </p:txBody>
      </p:sp>
      <p:sp>
        <p:nvSpPr>
          <p:cNvPr id="4" name="幻灯片图像占位符 3"/>
          <p:cNvSpPr>
            <a:spLocks noGrp="1" noRot="1" noChangeAspect="1"/>
          </p:cNvSpPr>
          <p:nvPr>
            <p:ph type="sldImg" idx="2"/>
          </p:nvPr>
        </p:nvSpPr>
        <p:spPr>
          <a:xfrm>
            <a:off x="2106613" y="1143000"/>
            <a:ext cx="264477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201DEC9-D3FB-432A-B409-9E8A86AF27A9}" type="slidenum">
              <a:rPr lang="zh-CN" altLang="en-US" smtClean="0"/>
              <a:t>‹#›</a:t>
            </a:fld>
            <a:endParaRPr lang="zh-CN" altLang="en-US"/>
          </a:p>
        </p:txBody>
      </p:sp>
    </p:spTree>
    <p:extLst>
      <p:ext uri="{BB962C8B-B14F-4D97-AF65-F5344CB8AC3E}">
        <p14:creationId xmlns:p14="http://schemas.microsoft.com/office/powerpoint/2010/main" val="17248566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Figure S1: </a:t>
            </a:r>
            <a:r>
              <a:rPr lang="en-US" altLang="zh-CN" b="0" i="0" dirty="0">
                <a:solidFill>
                  <a:srgbClr val="525252"/>
                </a:solidFill>
                <a:effectLst/>
                <a:latin typeface="Segoe UI" panose="020B0502040204020203" pitchFamily="34" charset="0"/>
              </a:rPr>
              <a:t>MCM6 protein expression in 28 clinical samples. The tissue source is consistent with the tissue used to detect MCM6 mRNA expression in Figure 1. As the sample is not enough to extract protein, 2 cases of neuroblastoma and 1 case of </a:t>
            </a:r>
            <a:r>
              <a:rPr lang="en-US" altLang="zh-CN" b="0" i="0" dirty="0">
                <a:solidFill>
                  <a:srgbClr val="4E4E4E"/>
                </a:solidFill>
                <a:effectLst/>
                <a:latin typeface="Segoe UI" panose="020B0502040204020203" pitchFamily="34" charset="0"/>
              </a:rPr>
              <a:t>ganglioneuroma </a:t>
            </a:r>
            <a:r>
              <a:rPr lang="en-US" altLang="zh-CN" b="0" i="0" dirty="0">
                <a:solidFill>
                  <a:srgbClr val="525252"/>
                </a:solidFill>
                <a:effectLst/>
                <a:latin typeface="Segoe UI" panose="020B0502040204020203" pitchFamily="34" charset="0"/>
              </a:rPr>
              <a:t>are missing. NB, </a:t>
            </a:r>
            <a:r>
              <a:rPr lang="en-US" altLang="zh-CN" b="0" i="0" dirty="0" err="1">
                <a:solidFill>
                  <a:srgbClr val="525252"/>
                </a:solidFill>
                <a:effectLst/>
                <a:latin typeface="Segoe UI" panose="020B0502040204020203" pitchFamily="34" charset="0"/>
              </a:rPr>
              <a:t>neurobastoma</a:t>
            </a:r>
            <a:r>
              <a:rPr lang="en-US" altLang="zh-CN" b="0" i="0" dirty="0">
                <a:solidFill>
                  <a:srgbClr val="525252"/>
                </a:solidFill>
                <a:effectLst/>
                <a:latin typeface="Segoe UI" panose="020B0502040204020203" pitchFamily="34" charset="0"/>
              </a:rPr>
              <a:t>;</a:t>
            </a:r>
            <a:r>
              <a:rPr lang="zh-CN" altLang="en-US" b="0" i="0" dirty="0">
                <a:solidFill>
                  <a:srgbClr val="525252"/>
                </a:solidFill>
                <a:effectLst/>
                <a:latin typeface="Segoe UI" panose="020B0502040204020203" pitchFamily="34" charset="0"/>
              </a:rPr>
              <a:t> </a:t>
            </a:r>
            <a:r>
              <a:rPr lang="en-US" altLang="zh-CN" b="0" i="0" dirty="0">
                <a:solidFill>
                  <a:srgbClr val="525252"/>
                </a:solidFill>
                <a:effectLst/>
                <a:latin typeface="Segoe UI" panose="020B0502040204020203" pitchFamily="34" charset="0"/>
              </a:rPr>
              <a:t>GNB, </a:t>
            </a:r>
            <a:r>
              <a:rPr lang="en-US" altLang="zh-CN" b="0" i="0" dirty="0" err="1">
                <a:solidFill>
                  <a:srgbClr val="4E4E4E"/>
                </a:solidFill>
                <a:effectLst/>
                <a:latin typeface="Segoe UI" panose="020B0502040204020203" pitchFamily="34" charset="0"/>
              </a:rPr>
              <a:t>ganglioeuroblastoma</a:t>
            </a:r>
            <a:r>
              <a:rPr lang="en-US" altLang="zh-CN" b="0" i="0">
                <a:solidFill>
                  <a:srgbClr val="4E4E4E"/>
                </a:solidFill>
                <a:effectLst/>
                <a:latin typeface="Segoe UI" panose="020B0502040204020203" pitchFamily="34" charset="0"/>
              </a:rPr>
              <a:t>; GN, ganglioneuroma.</a:t>
            </a:r>
            <a:endParaRPr lang="zh-CN" altLang="en-US" dirty="0"/>
          </a:p>
        </p:txBody>
      </p:sp>
      <p:sp>
        <p:nvSpPr>
          <p:cNvPr id="4" name="灯片编号占位符 3"/>
          <p:cNvSpPr>
            <a:spLocks noGrp="1"/>
          </p:cNvSpPr>
          <p:nvPr>
            <p:ph type="sldNum" sz="quarter" idx="5"/>
          </p:nvPr>
        </p:nvSpPr>
        <p:spPr/>
        <p:txBody>
          <a:bodyPr/>
          <a:lstStyle/>
          <a:p>
            <a:fld id="{0201DEC9-D3FB-432A-B409-9E8A86AF27A9}" type="slidenum">
              <a:rPr lang="zh-CN" altLang="en-US" smtClean="0"/>
              <a:t>1</a:t>
            </a:fld>
            <a:endParaRPr lang="zh-CN" altLang="en-US"/>
          </a:p>
        </p:txBody>
      </p:sp>
    </p:spTree>
    <p:extLst>
      <p:ext uri="{BB962C8B-B14F-4D97-AF65-F5344CB8AC3E}">
        <p14:creationId xmlns:p14="http://schemas.microsoft.com/office/powerpoint/2010/main" val="17217489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2106613" y="1143000"/>
            <a:ext cx="2644775" cy="3086100"/>
          </a:xfrm>
        </p:spPr>
      </p:sp>
      <p:sp>
        <p:nvSpPr>
          <p:cNvPr id="3" name="备注占位符 2"/>
          <p:cNvSpPr>
            <a:spLocks noGrp="1"/>
          </p:cNvSpPr>
          <p:nvPr>
            <p:ph type="body" idx="1"/>
          </p:nvPr>
        </p:nvSpPr>
        <p:spPr/>
        <p:txBody>
          <a:bodyPr/>
          <a:lstStyle/>
          <a:p>
            <a:r>
              <a:rPr lang="en-US" altLang="zh-CN" sz="1800" dirty="0">
                <a:effectLst/>
                <a:latin typeface="Times New Roman" panose="02020603050405020304" pitchFamily="18" charset="0"/>
                <a:ea typeface="等线" panose="02010600030101010101" pitchFamily="2" charset="-122"/>
              </a:rPr>
              <a:t>Figure S2: We used public datasets to analyze the expression of MCM6 in tumors and control normal tissues. The MCM6 mRNA levels were analyzed using </a:t>
            </a:r>
            <a:r>
              <a:rPr lang="en-US" altLang="zh-CN" sz="1800" dirty="0" err="1">
                <a:effectLst/>
                <a:latin typeface="Times New Roman" panose="02020603050405020304" pitchFamily="18" charset="0"/>
                <a:ea typeface="等线" panose="02010600030101010101" pitchFamily="2" charset="-122"/>
              </a:rPr>
              <a:t>Oncomine</a:t>
            </a:r>
            <a:r>
              <a:rPr lang="en-US" altLang="zh-CN" sz="1800" dirty="0">
                <a:effectLst/>
                <a:latin typeface="Times New Roman" panose="02020603050405020304" pitchFamily="18" charset="0"/>
                <a:ea typeface="等线" panose="02010600030101010101" pitchFamily="2" charset="-122"/>
              </a:rPr>
              <a:t> database with P-value of 0.01, fold change of 2, and gene ranking of all. The analysis showed that compared with normal tissues, MCM6 expression is higher in most cancers, such as sarcoma, colorectal cancer, lung cancer, cervical cancer, and liver cancer (Figure S1A). Data from Tumor Immunity Estimation Resource also showed that the expression of MCM6 in almost all TCGA tumors was significantly higher than that in neighboring normal tissues (Figure S1B). The results suggest that MCM6 is a promising tumor prediction and treatment target.</a:t>
            </a:r>
            <a:endParaRPr lang="zh-CN" altLang="en-US" dirty="0"/>
          </a:p>
        </p:txBody>
      </p:sp>
      <p:sp>
        <p:nvSpPr>
          <p:cNvPr id="4" name="灯片编号占位符 3"/>
          <p:cNvSpPr>
            <a:spLocks noGrp="1"/>
          </p:cNvSpPr>
          <p:nvPr>
            <p:ph type="sldNum" sz="quarter" idx="5"/>
          </p:nvPr>
        </p:nvSpPr>
        <p:spPr/>
        <p:txBody>
          <a:bodyPr/>
          <a:lstStyle/>
          <a:p>
            <a:fld id="{27CFEB4C-697E-4D52-98F6-CBB8D862650A}" type="slidenum">
              <a:rPr lang="zh-CN" altLang="en-US" smtClean="0"/>
              <a:t>2</a:t>
            </a:fld>
            <a:endParaRPr lang="zh-CN" altLang="en-US"/>
          </a:p>
        </p:txBody>
      </p:sp>
    </p:spTree>
    <p:extLst>
      <p:ext uri="{BB962C8B-B14F-4D97-AF65-F5344CB8AC3E}">
        <p14:creationId xmlns:p14="http://schemas.microsoft.com/office/powerpoint/2010/main" val="4074452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809982" y="2062083"/>
            <a:ext cx="9179799" cy="4386662"/>
          </a:xfrm>
        </p:spPr>
        <p:txBody>
          <a:bodyPr anchor="b"/>
          <a:lstStyle>
            <a:lvl1pPr algn="ctr">
              <a:defRPr sz="7087"/>
            </a:lvl1pPr>
          </a:lstStyle>
          <a:p>
            <a:r>
              <a:rPr lang="zh-CN" altLang="en-US"/>
              <a:t>单击此处编辑母版标题样式</a:t>
            </a:r>
            <a:endParaRPr lang="en-US" dirty="0"/>
          </a:p>
        </p:txBody>
      </p:sp>
      <p:sp>
        <p:nvSpPr>
          <p:cNvPr id="3" name="Subtitle 2"/>
          <p:cNvSpPr>
            <a:spLocks noGrp="1"/>
          </p:cNvSpPr>
          <p:nvPr>
            <p:ph type="subTitle" idx="1"/>
          </p:nvPr>
        </p:nvSpPr>
        <p:spPr>
          <a:xfrm>
            <a:off x="1349971" y="6617911"/>
            <a:ext cx="8099822" cy="3042080"/>
          </a:xfrm>
        </p:spPr>
        <p:txBody>
          <a:bodyPr/>
          <a:lstStyle>
            <a:lvl1pPr marL="0" indent="0" algn="ctr">
              <a:buNone/>
              <a:defRPr sz="2835"/>
            </a:lvl1pPr>
            <a:lvl2pPr marL="539999" indent="0" algn="ctr">
              <a:buNone/>
              <a:defRPr sz="2362"/>
            </a:lvl2pPr>
            <a:lvl3pPr marL="1079998" indent="0" algn="ctr">
              <a:buNone/>
              <a:defRPr sz="2126"/>
            </a:lvl3pPr>
            <a:lvl4pPr marL="1619997" indent="0" algn="ctr">
              <a:buNone/>
              <a:defRPr sz="1890"/>
            </a:lvl4pPr>
            <a:lvl5pPr marL="2159996" indent="0" algn="ctr">
              <a:buNone/>
              <a:defRPr sz="1890"/>
            </a:lvl5pPr>
            <a:lvl6pPr marL="2699995" indent="0" algn="ctr">
              <a:buNone/>
              <a:defRPr sz="1890"/>
            </a:lvl6pPr>
            <a:lvl7pPr marL="3239994" indent="0" algn="ctr">
              <a:buNone/>
              <a:defRPr sz="1890"/>
            </a:lvl7pPr>
            <a:lvl8pPr marL="3779992" indent="0" algn="ctr">
              <a:buNone/>
              <a:defRPr sz="1890"/>
            </a:lvl8pPr>
            <a:lvl9pPr marL="4319991" indent="0" algn="ctr">
              <a:buNone/>
              <a:defRPr sz="189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73304FE7-C3A3-41A4-A201-2AA60EC390A2}" type="datetimeFigureOut">
              <a:rPr lang="zh-CN" altLang="en-US" smtClean="0"/>
              <a:t>2021/2/28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F1CD2FA-DE2D-4B3E-A944-A188DBA785C8}" type="slidenum">
              <a:rPr lang="zh-CN" altLang="en-US" smtClean="0"/>
              <a:t>‹#›</a:t>
            </a:fld>
            <a:endParaRPr lang="zh-CN" altLang="en-US"/>
          </a:p>
        </p:txBody>
      </p:sp>
    </p:spTree>
    <p:extLst>
      <p:ext uri="{BB962C8B-B14F-4D97-AF65-F5344CB8AC3E}">
        <p14:creationId xmlns:p14="http://schemas.microsoft.com/office/powerpoint/2010/main" val="42504666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73304FE7-C3A3-41A4-A201-2AA60EC390A2}" type="datetimeFigureOut">
              <a:rPr lang="zh-CN" altLang="en-US" smtClean="0"/>
              <a:t>2021/2/28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F1CD2FA-DE2D-4B3E-A944-A188DBA785C8}" type="slidenum">
              <a:rPr lang="zh-CN" altLang="en-US" smtClean="0"/>
              <a:t>‹#›</a:t>
            </a:fld>
            <a:endParaRPr lang="zh-CN" altLang="en-US"/>
          </a:p>
        </p:txBody>
      </p:sp>
    </p:spTree>
    <p:extLst>
      <p:ext uri="{BB962C8B-B14F-4D97-AF65-F5344CB8AC3E}">
        <p14:creationId xmlns:p14="http://schemas.microsoft.com/office/powerpoint/2010/main" val="23634590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736859" y="3141251"/>
            <a:ext cx="9314796" cy="5241244"/>
          </a:xfrm>
        </p:spPr>
        <p:txBody>
          <a:bodyPr anchor="b"/>
          <a:lstStyle>
            <a:lvl1pPr>
              <a:defRPr sz="7087"/>
            </a:lvl1pPr>
          </a:lstStyle>
          <a:p>
            <a:r>
              <a:rPr lang="zh-CN" altLang="en-US"/>
              <a:t>单击此处编辑母版标题样式</a:t>
            </a:r>
            <a:endParaRPr lang="en-US" dirty="0"/>
          </a:p>
        </p:txBody>
      </p:sp>
      <p:sp>
        <p:nvSpPr>
          <p:cNvPr id="3" name="Text Placeholder 2"/>
          <p:cNvSpPr>
            <a:spLocks noGrp="1"/>
          </p:cNvSpPr>
          <p:nvPr>
            <p:ph type="body" idx="1"/>
          </p:nvPr>
        </p:nvSpPr>
        <p:spPr>
          <a:xfrm>
            <a:off x="736859" y="8432079"/>
            <a:ext cx="9314796" cy="2756246"/>
          </a:xfrm>
        </p:spPr>
        <p:txBody>
          <a:bodyPr/>
          <a:lstStyle>
            <a:lvl1pPr marL="0" indent="0">
              <a:buNone/>
              <a:defRPr sz="2835">
                <a:solidFill>
                  <a:schemeClr val="tx1"/>
                </a:solidFill>
              </a:defRPr>
            </a:lvl1pPr>
            <a:lvl2pPr marL="539999" indent="0">
              <a:buNone/>
              <a:defRPr sz="2362">
                <a:solidFill>
                  <a:schemeClr val="tx1">
                    <a:tint val="75000"/>
                  </a:schemeClr>
                </a:solidFill>
              </a:defRPr>
            </a:lvl2pPr>
            <a:lvl3pPr marL="1079998" indent="0">
              <a:buNone/>
              <a:defRPr sz="2126">
                <a:solidFill>
                  <a:schemeClr val="tx1">
                    <a:tint val="75000"/>
                  </a:schemeClr>
                </a:solidFill>
              </a:defRPr>
            </a:lvl3pPr>
            <a:lvl4pPr marL="1619997" indent="0">
              <a:buNone/>
              <a:defRPr sz="1890">
                <a:solidFill>
                  <a:schemeClr val="tx1">
                    <a:tint val="75000"/>
                  </a:schemeClr>
                </a:solidFill>
              </a:defRPr>
            </a:lvl4pPr>
            <a:lvl5pPr marL="2159996" indent="0">
              <a:buNone/>
              <a:defRPr sz="1890">
                <a:solidFill>
                  <a:schemeClr val="tx1">
                    <a:tint val="75000"/>
                  </a:schemeClr>
                </a:solidFill>
              </a:defRPr>
            </a:lvl5pPr>
            <a:lvl6pPr marL="2699995" indent="0">
              <a:buNone/>
              <a:defRPr sz="1890">
                <a:solidFill>
                  <a:schemeClr val="tx1">
                    <a:tint val="75000"/>
                  </a:schemeClr>
                </a:solidFill>
              </a:defRPr>
            </a:lvl6pPr>
            <a:lvl7pPr marL="3239994" indent="0">
              <a:buNone/>
              <a:defRPr sz="1890">
                <a:solidFill>
                  <a:schemeClr val="tx1">
                    <a:tint val="75000"/>
                  </a:schemeClr>
                </a:solidFill>
              </a:defRPr>
            </a:lvl7pPr>
            <a:lvl8pPr marL="3779992" indent="0">
              <a:buNone/>
              <a:defRPr sz="1890">
                <a:solidFill>
                  <a:schemeClr val="tx1">
                    <a:tint val="75000"/>
                  </a:schemeClr>
                </a:solidFill>
              </a:defRPr>
            </a:lvl8pPr>
            <a:lvl9pPr marL="4319991" indent="0">
              <a:buNone/>
              <a:defRPr sz="189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73304FE7-C3A3-41A4-A201-2AA60EC390A2}" type="datetimeFigureOut">
              <a:rPr lang="zh-CN" altLang="en-US" smtClean="0"/>
              <a:t>2021/2/28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F1CD2FA-DE2D-4B3E-A944-A188DBA785C8}" type="slidenum">
              <a:rPr lang="zh-CN" altLang="en-US" smtClean="0"/>
              <a:t>‹#›</a:t>
            </a:fld>
            <a:endParaRPr lang="zh-CN" altLang="en-US"/>
          </a:p>
        </p:txBody>
      </p:sp>
    </p:spTree>
    <p:extLst>
      <p:ext uri="{BB962C8B-B14F-4D97-AF65-F5344CB8AC3E}">
        <p14:creationId xmlns:p14="http://schemas.microsoft.com/office/powerpoint/2010/main" val="19469782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742484" y="3354163"/>
            <a:ext cx="4589899" cy="7994577"/>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Content Placeholder 3"/>
          <p:cNvSpPr>
            <a:spLocks noGrp="1"/>
          </p:cNvSpPr>
          <p:nvPr>
            <p:ph sz="half" idx="2"/>
          </p:nvPr>
        </p:nvSpPr>
        <p:spPr>
          <a:xfrm>
            <a:off x="5467380" y="3354163"/>
            <a:ext cx="4589899" cy="7994577"/>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Date Placeholder 4"/>
          <p:cNvSpPr>
            <a:spLocks noGrp="1"/>
          </p:cNvSpPr>
          <p:nvPr>
            <p:ph type="dt" sz="half" idx="10"/>
          </p:nvPr>
        </p:nvSpPr>
        <p:spPr/>
        <p:txBody>
          <a:bodyPr/>
          <a:lstStyle/>
          <a:p>
            <a:fld id="{73304FE7-C3A3-41A4-A201-2AA60EC390A2}" type="datetimeFigureOut">
              <a:rPr lang="zh-CN" altLang="en-US" smtClean="0"/>
              <a:t>2021/2/28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F1CD2FA-DE2D-4B3E-A944-A188DBA785C8}" type="slidenum">
              <a:rPr lang="zh-CN" altLang="en-US" smtClean="0"/>
              <a:t>‹#›</a:t>
            </a:fld>
            <a:endParaRPr lang="zh-CN" altLang="en-US"/>
          </a:p>
        </p:txBody>
      </p:sp>
    </p:spTree>
    <p:extLst>
      <p:ext uri="{BB962C8B-B14F-4D97-AF65-F5344CB8AC3E}">
        <p14:creationId xmlns:p14="http://schemas.microsoft.com/office/powerpoint/2010/main" val="8931692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743890" y="670836"/>
            <a:ext cx="9314796" cy="2435415"/>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743892" y="3088748"/>
            <a:ext cx="4568805" cy="1513748"/>
          </a:xfrm>
        </p:spPr>
        <p:txBody>
          <a:bodyPr anchor="b"/>
          <a:lstStyle>
            <a:lvl1pPr marL="0" indent="0">
              <a:buNone/>
              <a:defRPr sz="2835" b="1"/>
            </a:lvl1pPr>
            <a:lvl2pPr marL="539999" indent="0">
              <a:buNone/>
              <a:defRPr sz="2362" b="1"/>
            </a:lvl2pPr>
            <a:lvl3pPr marL="1079998" indent="0">
              <a:buNone/>
              <a:defRPr sz="2126" b="1"/>
            </a:lvl3pPr>
            <a:lvl4pPr marL="1619997" indent="0">
              <a:buNone/>
              <a:defRPr sz="1890" b="1"/>
            </a:lvl4pPr>
            <a:lvl5pPr marL="2159996" indent="0">
              <a:buNone/>
              <a:defRPr sz="1890" b="1"/>
            </a:lvl5pPr>
            <a:lvl6pPr marL="2699995" indent="0">
              <a:buNone/>
              <a:defRPr sz="1890" b="1"/>
            </a:lvl6pPr>
            <a:lvl7pPr marL="3239994" indent="0">
              <a:buNone/>
              <a:defRPr sz="1890" b="1"/>
            </a:lvl7pPr>
            <a:lvl8pPr marL="3779992" indent="0">
              <a:buNone/>
              <a:defRPr sz="1890" b="1"/>
            </a:lvl8pPr>
            <a:lvl9pPr marL="4319991" indent="0">
              <a:buNone/>
              <a:defRPr sz="1890" b="1"/>
            </a:lvl9pPr>
          </a:lstStyle>
          <a:p>
            <a:pPr lvl="0"/>
            <a:r>
              <a:rPr lang="zh-CN" altLang="en-US"/>
              <a:t>单击此处编辑母版文本样式</a:t>
            </a:r>
          </a:p>
        </p:txBody>
      </p:sp>
      <p:sp>
        <p:nvSpPr>
          <p:cNvPr id="4" name="Content Placeholder 3"/>
          <p:cNvSpPr>
            <a:spLocks noGrp="1"/>
          </p:cNvSpPr>
          <p:nvPr>
            <p:ph sz="half" idx="2"/>
          </p:nvPr>
        </p:nvSpPr>
        <p:spPr>
          <a:xfrm>
            <a:off x="743892" y="4602496"/>
            <a:ext cx="4568805" cy="676957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Text Placeholder 4"/>
          <p:cNvSpPr>
            <a:spLocks noGrp="1"/>
          </p:cNvSpPr>
          <p:nvPr>
            <p:ph type="body" sz="quarter" idx="3"/>
          </p:nvPr>
        </p:nvSpPr>
        <p:spPr>
          <a:xfrm>
            <a:off x="5467381" y="3088748"/>
            <a:ext cx="4591306" cy="1513748"/>
          </a:xfrm>
        </p:spPr>
        <p:txBody>
          <a:bodyPr anchor="b"/>
          <a:lstStyle>
            <a:lvl1pPr marL="0" indent="0">
              <a:buNone/>
              <a:defRPr sz="2835" b="1"/>
            </a:lvl1pPr>
            <a:lvl2pPr marL="539999" indent="0">
              <a:buNone/>
              <a:defRPr sz="2362" b="1"/>
            </a:lvl2pPr>
            <a:lvl3pPr marL="1079998" indent="0">
              <a:buNone/>
              <a:defRPr sz="2126" b="1"/>
            </a:lvl3pPr>
            <a:lvl4pPr marL="1619997" indent="0">
              <a:buNone/>
              <a:defRPr sz="1890" b="1"/>
            </a:lvl4pPr>
            <a:lvl5pPr marL="2159996" indent="0">
              <a:buNone/>
              <a:defRPr sz="1890" b="1"/>
            </a:lvl5pPr>
            <a:lvl6pPr marL="2699995" indent="0">
              <a:buNone/>
              <a:defRPr sz="1890" b="1"/>
            </a:lvl6pPr>
            <a:lvl7pPr marL="3239994" indent="0">
              <a:buNone/>
              <a:defRPr sz="1890" b="1"/>
            </a:lvl7pPr>
            <a:lvl8pPr marL="3779992" indent="0">
              <a:buNone/>
              <a:defRPr sz="1890" b="1"/>
            </a:lvl8pPr>
            <a:lvl9pPr marL="4319991" indent="0">
              <a:buNone/>
              <a:defRPr sz="1890" b="1"/>
            </a:lvl9pPr>
          </a:lstStyle>
          <a:p>
            <a:pPr lvl="0"/>
            <a:r>
              <a:rPr lang="zh-CN" altLang="en-US"/>
              <a:t>单击此处编辑母版文本样式</a:t>
            </a:r>
          </a:p>
        </p:txBody>
      </p:sp>
      <p:sp>
        <p:nvSpPr>
          <p:cNvPr id="6" name="Content Placeholder 5"/>
          <p:cNvSpPr>
            <a:spLocks noGrp="1"/>
          </p:cNvSpPr>
          <p:nvPr>
            <p:ph sz="quarter" idx="4"/>
          </p:nvPr>
        </p:nvSpPr>
        <p:spPr>
          <a:xfrm>
            <a:off x="5467381" y="4602496"/>
            <a:ext cx="4591306" cy="676957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7" name="Date Placeholder 6"/>
          <p:cNvSpPr>
            <a:spLocks noGrp="1"/>
          </p:cNvSpPr>
          <p:nvPr>
            <p:ph type="dt" sz="half" idx="10"/>
          </p:nvPr>
        </p:nvSpPr>
        <p:spPr/>
        <p:txBody>
          <a:bodyPr/>
          <a:lstStyle/>
          <a:p>
            <a:fld id="{73304FE7-C3A3-41A4-A201-2AA60EC390A2}" type="datetimeFigureOut">
              <a:rPr lang="zh-CN" altLang="en-US" smtClean="0"/>
              <a:t>2021/2/28</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3F1CD2FA-DE2D-4B3E-A944-A188DBA785C8}" type="slidenum">
              <a:rPr lang="zh-CN" altLang="en-US" smtClean="0"/>
              <a:t>‹#›</a:t>
            </a:fld>
            <a:endParaRPr lang="zh-CN" altLang="en-US"/>
          </a:p>
        </p:txBody>
      </p:sp>
    </p:spTree>
    <p:extLst>
      <p:ext uri="{BB962C8B-B14F-4D97-AF65-F5344CB8AC3E}">
        <p14:creationId xmlns:p14="http://schemas.microsoft.com/office/powerpoint/2010/main" val="41521813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73304FE7-C3A3-41A4-A201-2AA60EC390A2}" type="datetimeFigureOut">
              <a:rPr lang="zh-CN" altLang="en-US" smtClean="0"/>
              <a:t>2021/2/28</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3F1CD2FA-DE2D-4B3E-A944-A188DBA785C8}" type="slidenum">
              <a:rPr lang="zh-CN" altLang="en-US" smtClean="0"/>
              <a:t>‹#›</a:t>
            </a:fld>
            <a:endParaRPr lang="zh-CN" altLang="en-US"/>
          </a:p>
        </p:txBody>
      </p:sp>
    </p:spTree>
    <p:extLst>
      <p:ext uri="{BB962C8B-B14F-4D97-AF65-F5344CB8AC3E}">
        <p14:creationId xmlns:p14="http://schemas.microsoft.com/office/powerpoint/2010/main" val="25786624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3304FE7-C3A3-41A4-A201-2AA60EC390A2}" type="datetimeFigureOut">
              <a:rPr lang="zh-CN" altLang="en-US" smtClean="0"/>
              <a:t>2021/2/28</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3F1CD2FA-DE2D-4B3E-A944-A188DBA785C8}" type="slidenum">
              <a:rPr lang="zh-CN" altLang="en-US" smtClean="0"/>
              <a:t>‹#›</a:t>
            </a:fld>
            <a:endParaRPr lang="zh-CN" altLang="en-US"/>
          </a:p>
        </p:txBody>
      </p:sp>
    </p:spTree>
    <p:extLst>
      <p:ext uri="{BB962C8B-B14F-4D97-AF65-F5344CB8AC3E}">
        <p14:creationId xmlns:p14="http://schemas.microsoft.com/office/powerpoint/2010/main" val="24257538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743890" y="839999"/>
            <a:ext cx="3483205" cy="2939997"/>
          </a:xfrm>
        </p:spPr>
        <p:txBody>
          <a:bodyPr anchor="b"/>
          <a:lstStyle>
            <a:lvl1pPr>
              <a:defRPr sz="3780"/>
            </a:lvl1pPr>
          </a:lstStyle>
          <a:p>
            <a:r>
              <a:rPr lang="zh-CN" altLang="en-US"/>
              <a:t>单击此处编辑母版标题样式</a:t>
            </a:r>
            <a:endParaRPr lang="en-US" dirty="0"/>
          </a:p>
        </p:txBody>
      </p:sp>
      <p:sp>
        <p:nvSpPr>
          <p:cNvPr id="3" name="Content Placeholder 2"/>
          <p:cNvSpPr>
            <a:spLocks noGrp="1"/>
          </p:cNvSpPr>
          <p:nvPr>
            <p:ph idx="1"/>
          </p:nvPr>
        </p:nvSpPr>
        <p:spPr>
          <a:xfrm>
            <a:off x="4591306" y="1814168"/>
            <a:ext cx="5467380" cy="8954158"/>
          </a:xfrm>
        </p:spPr>
        <p:txBody>
          <a:bodyPr/>
          <a:lstStyle>
            <a:lvl1pPr>
              <a:defRPr sz="3780"/>
            </a:lvl1pPr>
            <a:lvl2pPr>
              <a:defRPr sz="3307"/>
            </a:lvl2pPr>
            <a:lvl3pPr>
              <a:defRPr sz="2835"/>
            </a:lvl3pPr>
            <a:lvl4pPr>
              <a:defRPr sz="2362"/>
            </a:lvl4pPr>
            <a:lvl5pPr>
              <a:defRPr sz="2362"/>
            </a:lvl5pPr>
            <a:lvl6pPr>
              <a:defRPr sz="2362"/>
            </a:lvl6pPr>
            <a:lvl7pPr>
              <a:defRPr sz="2362"/>
            </a:lvl7pPr>
            <a:lvl8pPr>
              <a:defRPr sz="2362"/>
            </a:lvl8pPr>
            <a:lvl9pPr>
              <a:defRPr sz="2362"/>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743890" y="3779996"/>
            <a:ext cx="3483205" cy="7002911"/>
          </a:xfrm>
        </p:spPr>
        <p:txBody>
          <a:bodyPr/>
          <a:lstStyle>
            <a:lvl1pPr marL="0" indent="0">
              <a:buNone/>
              <a:defRPr sz="1890"/>
            </a:lvl1pPr>
            <a:lvl2pPr marL="539999" indent="0">
              <a:buNone/>
              <a:defRPr sz="1654"/>
            </a:lvl2pPr>
            <a:lvl3pPr marL="1079998" indent="0">
              <a:buNone/>
              <a:defRPr sz="1417"/>
            </a:lvl3pPr>
            <a:lvl4pPr marL="1619997" indent="0">
              <a:buNone/>
              <a:defRPr sz="1181"/>
            </a:lvl4pPr>
            <a:lvl5pPr marL="2159996" indent="0">
              <a:buNone/>
              <a:defRPr sz="1181"/>
            </a:lvl5pPr>
            <a:lvl6pPr marL="2699995" indent="0">
              <a:buNone/>
              <a:defRPr sz="1181"/>
            </a:lvl6pPr>
            <a:lvl7pPr marL="3239994" indent="0">
              <a:buNone/>
              <a:defRPr sz="1181"/>
            </a:lvl7pPr>
            <a:lvl8pPr marL="3779992" indent="0">
              <a:buNone/>
              <a:defRPr sz="1181"/>
            </a:lvl8pPr>
            <a:lvl9pPr marL="4319991" indent="0">
              <a:buNone/>
              <a:defRPr sz="1181"/>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73304FE7-C3A3-41A4-A201-2AA60EC390A2}" type="datetimeFigureOut">
              <a:rPr lang="zh-CN" altLang="en-US" smtClean="0"/>
              <a:t>2021/2/28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F1CD2FA-DE2D-4B3E-A944-A188DBA785C8}" type="slidenum">
              <a:rPr lang="zh-CN" altLang="en-US" smtClean="0"/>
              <a:t>‹#›</a:t>
            </a:fld>
            <a:endParaRPr lang="zh-CN" altLang="en-US"/>
          </a:p>
        </p:txBody>
      </p:sp>
    </p:spTree>
    <p:extLst>
      <p:ext uri="{BB962C8B-B14F-4D97-AF65-F5344CB8AC3E}">
        <p14:creationId xmlns:p14="http://schemas.microsoft.com/office/powerpoint/2010/main" val="29729748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743890" y="839999"/>
            <a:ext cx="3483205" cy="2939997"/>
          </a:xfrm>
        </p:spPr>
        <p:txBody>
          <a:bodyPr anchor="b"/>
          <a:lstStyle>
            <a:lvl1pPr>
              <a:defRPr sz="378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4591306" y="1814168"/>
            <a:ext cx="5467380" cy="8954158"/>
          </a:xfrm>
        </p:spPr>
        <p:txBody>
          <a:bodyPr anchor="t"/>
          <a:lstStyle>
            <a:lvl1pPr marL="0" indent="0">
              <a:buNone/>
              <a:defRPr sz="3780"/>
            </a:lvl1pPr>
            <a:lvl2pPr marL="539999" indent="0">
              <a:buNone/>
              <a:defRPr sz="3307"/>
            </a:lvl2pPr>
            <a:lvl3pPr marL="1079998" indent="0">
              <a:buNone/>
              <a:defRPr sz="2835"/>
            </a:lvl3pPr>
            <a:lvl4pPr marL="1619997" indent="0">
              <a:buNone/>
              <a:defRPr sz="2362"/>
            </a:lvl4pPr>
            <a:lvl5pPr marL="2159996" indent="0">
              <a:buNone/>
              <a:defRPr sz="2362"/>
            </a:lvl5pPr>
            <a:lvl6pPr marL="2699995" indent="0">
              <a:buNone/>
              <a:defRPr sz="2362"/>
            </a:lvl6pPr>
            <a:lvl7pPr marL="3239994" indent="0">
              <a:buNone/>
              <a:defRPr sz="2362"/>
            </a:lvl7pPr>
            <a:lvl8pPr marL="3779992" indent="0">
              <a:buNone/>
              <a:defRPr sz="2362"/>
            </a:lvl8pPr>
            <a:lvl9pPr marL="4319991" indent="0">
              <a:buNone/>
              <a:defRPr sz="2362"/>
            </a:lvl9pPr>
          </a:lstStyle>
          <a:p>
            <a:r>
              <a:rPr lang="zh-CN" altLang="en-US"/>
              <a:t>单击图标添加图片</a:t>
            </a:r>
            <a:endParaRPr lang="en-US" dirty="0"/>
          </a:p>
        </p:txBody>
      </p:sp>
      <p:sp>
        <p:nvSpPr>
          <p:cNvPr id="4" name="Text Placeholder 3"/>
          <p:cNvSpPr>
            <a:spLocks noGrp="1"/>
          </p:cNvSpPr>
          <p:nvPr>
            <p:ph type="body" sz="half" idx="2"/>
          </p:nvPr>
        </p:nvSpPr>
        <p:spPr>
          <a:xfrm>
            <a:off x="743890" y="3779996"/>
            <a:ext cx="3483205" cy="7002911"/>
          </a:xfrm>
        </p:spPr>
        <p:txBody>
          <a:bodyPr/>
          <a:lstStyle>
            <a:lvl1pPr marL="0" indent="0">
              <a:buNone/>
              <a:defRPr sz="1890"/>
            </a:lvl1pPr>
            <a:lvl2pPr marL="539999" indent="0">
              <a:buNone/>
              <a:defRPr sz="1654"/>
            </a:lvl2pPr>
            <a:lvl3pPr marL="1079998" indent="0">
              <a:buNone/>
              <a:defRPr sz="1417"/>
            </a:lvl3pPr>
            <a:lvl4pPr marL="1619997" indent="0">
              <a:buNone/>
              <a:defRPr sz="1181"/>
            </a:lvl4pPr>
            <a:lvl5pPr marL="2159996" indent="0">
              <a:buNone/>
              <a:defRPr sz="1181"/>
            </a:lvl5pPr>
            <a:lvl6pPr marL="2699995" indent="0">
              <a:buNone/>
              <a:defRPr sz="1181"/>
            </a:lvl6pPr>
            <a:lvl7pPr marL="3239994" indent="0">
              <a:buNone/>
              <a:defRPr sz="1181"/>
            </a:lvl7pPr>
            <a:lvl8pPr marL="3779992" indent="0">
              <a:buNone/>
              <a:defRPr sz="1181"/>
            </a:lvl8pPr>
            <a:lvl9pPr marL="4319991" indent="0">
              <a:buNone/>
              <a:defRPr sz="1181"/>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73304FE7-C3A3-41A4-A201-2AA60EC390A2}" type="datetimeFigureOut">
              <a:rPr lang="zh-CN" altLang="en-US" smtClean="0"/>
              <a:t>2021/2/28</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3F1CD2FA-DE2D-4B3E-A944-A188DBA785C8}" type="slidenum">
              <a:rPr lang="zh-CN" altLang="en-US" smtClean="0"/>
              <a:t>‹#›</a:t>
            </a:fld>
            <a:endParaRPr lang="zh-CN" altLang="en-US"/>
          </a:p>
        </p:txBody>
      </p:sp>
    </p:spTree>
    <p:extLst>
      <p:ext uri="{BB962C8B-B14F-4D97-AF65-F5344CB8AC3E}">
        <p14:creationId xmlns:p14="http://schemas.microsoft.com/office/powerpoint/2010/main" val="37356430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73304FE7-C3A3-41A4-A201-2AA60EC390A2}" type="datetimeFigureOut">
              <a:rPr lang="zh-CN" altLang="en-US" smtClean="0"/>
              <a:t>2021/2/28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F1CD2FA-DE2D-4B3E-A944-A188DBA785C8}" type="slidenum">
              <a:rPr lang="zh-CN" altLang="en-US" smtClean="0"/>
              <a:t>‹#›</a:t>
            </a:fld>
            <a:endParaRPr lang="zh-CN" altLang="en-US"/>
          </a:p>
        </p:txBody>
      </p:sp>
    </p:spTree>
    <p:extLst>
      <p:ext uri="{BB962C8B-B14F-4D97-AF65-F5344CB8AC3E}">
        <p14:creationId xmlns:p14="http://schemas.microsoft.com/office/powerpoint/2010/main" val="3292939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728581" y="670833"/>
            <a:ext cx="2328699" cy="10677907"/>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742484" y="670833"/>
            <a:ext cx="6851100" cy="10677907"/>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73304FE7-C3A3-41A4-A201-2AA60EC390A2}" type="datetimeFigureOut">
              <a:rPr lang="zh-CN" altLang="en-US" smtClean="0"/>
              <a:t>2021/2/28</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3F1CD2FA-DE2D-4B3E-A944-A188DBA785C8}" type="slidenum">
              <a:rPr lang="zh-CN" altLang="en-US" smtClean="0"/>
              <a:t>‹#›</a:t>
            </a:fld>
            <a:endParaRPr lang="zh-CN" altLang="en-US"/>
          </a:p>
        </p:txBody>
      </p:sp>
    </p:spTree>
    <p:extLst>
      <p:ext uri="{BB962C8B-B14F-4D97-AF65-F5344CB8AC3E}">
        <p14:creationId xmlns:p14="http://schemas.microsoft.com/office/powerpoint/2010/main" val="27522819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42484" y="670836"/>
            <a:ext cx="9314796" cy="2435415"/>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742484" y="3354163"/>
            <a:ext cx="9314796" cy="7994577"/>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2"/>
          </p:nvPr>
        </p:nvSpPr>
        <p:spPr>
          <a:xfrm>
            <a:off x="742484" y="11678325"/>
            <a:ext cx="2429947" cy="670833"/>
          </a:xfrm>
          <a:prstGeom prst="rect">
            <a:avLst/>
          </a:prstGeom>
        </p:spPr>
        <p:txBody>
          <a:bodyPr vert="horz" lIns="91440" tIns="45720" rIns="91440" bIns="45720" rtlCol="0" anchor="ctr"/>
          <a:lstStyle>
            <a:lvl1pPr algn="l">
              <a:defRPr sz="1417">
                <a:solidFill>
                  <a:schemeClr val="tx1">
                    <a:tint val="75000"/>
                  </a:schemeClr>
                </a:solidFill>
              </a:defRPr>
            </a:lvl1pPr>
          </a:lstStyle>
          <a:p>
            <a:fld id="{73304FE7-C3A3-41A4-A201-2AA60EC390A2}" type="datetimeFigureOut">
              <a:rPr lang="zh-CN" altLang="en-US" smtClean="0"/>
              <a:t>2021/2/28</a:t>
            </a:fld>
            <a:endParaRPr lang="zh-CN" altLang="en-US"/>
          </a:p>
        </p:txBody>
      </p:sp>
      <p:sp>
        <p:nvSpPr>
          <p:cNvPr id="5" name="Footer Placeholder 4"/>
          <p:cNvSpPr>
            <a:spLocks noGrp="1"/>
          </p:cNvSpPr>
          <p:nvPr>
            <p:ph type="ftr" sz="quarter" idx="3"/>
          </p:nvPr>
        </p:nvSpPr>
        <p:spPr>
          <a:xfrm>
            <a:off x="3577422" y="11678325"/>
            <a:ext cx="3644920" cy="670833"/>
          </a:xfrm>
          <a:prstGeom prst="rect">
            <a:avLst/>
          </a:prstGeom>
        </p:spPr>
        <p:txBody>
          <a:bodyPr vert="horz" lIns="91440" tIns="45720" rIns="91440" bIns="45720" rtlCol="0" anchor="ctr"/>
          <a:lstStyle>
            <a:lvl1pPr algn="ctr">
              <a:defRPr sz="1417">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7627332" y="11678325"/>
            <a:ext cx="2429947" cy="670833"/>
          </a:xfrm>
          <a:prstGeom prst="rect">
            <a:avLst/>
          </a:prstGeom>
        </p:spPr>
        <p:txBody>
          <a:bodyPr vert="horz" lIns="91440" tIns="45720" rIns="91440" bIns="45720" rtlCol="0" anchor="ctr"/>
          <a:lstStyle>
            <a:lvl1pPr algn="r">
              <a:defRPr sz="1417">
                <a:solidFill>
                  <a:schemeClr val="tx1">
                    <a:tint val="75000"/>
                  </a:schemeClr>
                </a:solidFill>
              </a:defRPr>
            </a:lvl1pPr>
          </a:lstStyle>
          <a:p>
            <a:fld id="{3F1CD2FA-DE2D-4B3E-A944-A188DBA785C8}" type="slidenum">
              <a:rPr lang="zh-CN" altLang="en-US" smtClean="0"/>
              <a:t>‹#›</a:t>
            </a:fld>
            <a:endParaRPr lang="zh-CN" altLang="en-US"/>
          </a:p>
        </p:txBody>
      </p:sp>
    </p:spTree>
    <p:extLst>
      <p:ext uri="{BB962C8B-B14F-4D97-AF65-F5344CB8AC3E}">
        <p14:creationId xmlns:p14="http://schemas.microsoft.com/office/powerpoint/2010/main" val="15071903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079998" rtl="0" eaLnBrk="1" latinLnBrk="0" hangingPunct="1">
        <a:lnSpc>
          <a:spcPct val="90000"/>
        </a:lnSpc>
        <a:spcBef>
          <a:spcPct val="0"/>
        </a:spcBef>
        <a:buNone/>
        <a:defRPr sz="5197" kern="1200">
          <a:solidFill>
            <a:schemeClr val="tx1"/>
          </a:solidFill>
          <a:latin typeface="+mj-lt"/>
          <a:ea typeface="+mj-ea"/>
          <a:cs typeface="+mj-cs"/>
        </a:defRPr>
      </a:lvl1pPr>
    </p:titleStyle>
    <p:bodyStyle>
      <a:lvl1pPr marL="269999" indent="-269999" algn="l" defTabSz="1079998" rtl="0" eaLnBrk="1" latinLnBrk="0" hangingPunct="1">
        <a:lnSpc>
          <a:spcPct val="90000"/>
        </a:lnSpc>
        <a:spcBef>
          <a:spcPts val="1181"/>
        </a:spcBef>
        <a:buFont typeface="Arial" panose="020B0604020202020204" pitchFamily="34" charset="0"/>
        <a:buChar char="•"/>
        <a:defRPr sz="3307" kern="1200">
          <a:solidFill>
            <a:schemeClr val="tx1"/>
          </a:solidFill>
          <a:latin typeface="+mn-lt"/>
          <a:ea typeface="+mn-ea"/>
          <a:cs typeface="+mn-cs"/>
        </a:defRPr>
      </a:lvl1pPr>
      <a:lvl2pPr marL="809998" indent="-269999" algn="l" defTabSz="1079998" rtl="0" eaLnBrk="1" latinLnBrk="0" hangingPunct="1">
        <a:lnSpc>
          <a:spcPct val="90000"/>
        </a:lnSpc>
        <a:spcBef>
          <a:spcPts val="591"/>
        </a:spcBef>
        <a:buFont typeface="Arial" panose="020B0604020202020204" pitchFamily="34" charset="0"/>
        <a:buChar char="•"/>
        <a:defRPr sz="2835" kern="1200">
          <a:solidFill>
            <a:schemeClr val="tx1"/>
          </a:solidFill>
          <a:latin typeface="+mn-lt"/>
          <a:ea typeface="+mn-ea"/>
          <a:cs typeface="+mn-cs"/>
        </a:defRPr>
      </a:lvl2pPr>
      <a:lvl3pPr marL="1349997" indent="-269999" algn="l" defTabSz="1079998" rtl="0" eaLnBrk="1" latinLnBrk="0" hangingPunct="1">
        <a:lnSpc>
          <a:spcPct val="90000"/>
        </a:lnSpc>
        <a:spcBef>
          <a:spcPts val="591"/>
        </a:spcBef>
        <a:buFont typeface="Arial" panose="020B0604020202020204" pitchFamily="34" charset="0"/>
        <a:buChar char="•"/>
        <a:defRPr sz="2362" kern="1200">
          <a:solidFill>
            <a:schemeClr val="tx1"/>
          </a:solidFill>
          <a:latin typeface="+mn-lt"/>
          <a:ea typeface="+mn-ea"/>
          <a:cs typeface="+mn-cs"/>
        </a:defRPr>
      </a:lvl3pPr>
      <a:lvl4pPr marL="1889996" indent="-269999" algn="l" defTabSz="1079998" rtl="0" eaLnBrk="1" latinLnBrk="0" hangingPunct="1">
        <a:lnSpc>
          <a:spcPct val="90000"/>
        </a:lnSpc>
        <a:spcBef>
          <a:spcPts val="591"/>
        </a:spcBef>
        <a:buFont typeface="Arial" panose="020B0604020202020204" pitchFamily="34" charset="0"/>
        <a:buChar char="•"/>
        <a:defRPr sz="2126" kern="1200">
          <a:solidFill>
            <a:schemeClr val="tx1"/>
          </a:solidFill>
          <a:latin typeface="+mn-lt"/>
          <a:ea typeface="+mn-ea"/>
          <a:cs typeface="+mn-cs"/>
        </a:defRPr>
      </a:lvl4pPr>
      <a:lvl5pPr marL="2429995" indent="-269999" algn="l" defTabSz="1079998" rtl="0" eaLnBrk="1" latinLnBrk="0" hangingPunct="1">
        <a:lnSpc>
          <a:spcPct val="90000"/>
        </a:lnSpc>
        <a:spcBef>
          <a:spcPts val="591"/>
        </a:spcBef>
        <a:buFont typeface="Arial" panose="020B0604020202020204" pitchFamily="34" charset="0"/>
        <a:buChar char="•"/>
        <a:defRPr sz="2126" kern="1200">
          <a:solidFill>
            <a:schemeClr val="tx1"/>
          </a:solidFill>
          <a:latin typeface="+mn-lt"/>
          <a:ea typeface="+mn-ea"/>
          <a:cs typeface="+mn-cs"/>
        </a:defRPr>
      </a:lvl5pPr>
      <a:lvl6pPr marL="2969994" indent="-269999" algn="l" defTabSz="1079998" rtl="0" eaLnBrk="1" latinLnBrk="0" hangingPunct="1">
        <a:lnSpc>
          <a:spcPct val="90000"/>
        </a:lnSpc>
        <a:spcBef>
          <a:spcPts val="591"/>
        </a:spcBef>
        <a:buFont typeface="Arial" panose="020B0604020202020204" pitchFamily="34" charset="0"/>
        <a:buChar char="•"/>
        <a:defRPr sz="2126" kern="1200">
          <a:solidFill>
            <a:schemeClr val="tx1"/>
          </a:solidFill>
          <a:latin typeface="+mn-lt"/>
          <a:ea typeface="+mn-ea"/>
          <a:cs typeface="+mn-cs"/>
        </a:defRPr>
      </a:lvl6pPr>
      <a:lvl7pPr marL="3509993" indent="-269999" algn="l" defTabSz="1079998" rtl="0" eaLnBrk="1" latinLnBrk="0" hangingPunct="1">
        <a:lnSpc>
          <a:spcPct val="90000"/>
        </a:lnSpc>
        <a:spcBef>
          <a:spcPts val="591"/>
        </a:spcBef>
        <a:buFont typeface="Arial" panose="020B0604020202020204" pitchFamily="34" charset="0"/>
        <a:buChar char="•"/>
        <a:defRPr sz="2126" kern="1200">
          <a:solidFill>
            <a:schemeClr val="tx1"/>
          </a:solidFill>
          <a:latin typeface="+mn-lt"/>
          <a:ea typeface="+mn-ea"/>
          <a:cs typeface="+mn-cs"/>
        </a:defRPr>
      </a:lvl7pPr>
      <a:lvl8pPr marL="4049992" indent="-269999" algn="l" defTabSz="1079998" rtl="0" eaLnBrk="1" latinLnBrk="0" hangingPunct="1">
        <a:lnSpc>
          <a:spcPct val="90000"/>
        </a:lnSpc>
        <a:spcBef>
          <a:spcPts val="591"/>
        </a:spcBef>
        <a:buFont typeface="Arial" panose="020B0604020202020204" pitchFamily="34" charset="0"/>
        <a:buChar char="•"/>
        <a:defRPr sz="2126" kern="1200">
          <a:solidFill>
            <a:schemeClr val="tx1"/>
          </a:solidFill>
          <a:latin typeface="+mn-lt"/>
          <a:ea typeface="+mn-ea"/>
          <a:cs typeface="+mn-cs"/>
        </a:defRPr>
      </a:lvl8pPr>
      <a:lvl9pPr marL="4589991" indent="-269999" algn="l" defTabSz="1079998" rtl="0" eaLnBrk="1" latinLnBrk="0" hangingPunct="1">
        <a:lnSpc>
          <a:spcPct val="90000"/>
        </a:lnSpc>
        <a:spcBef>
          <a:spcPts val="591"/>
        </a:spcBef>
        <a:buFont typeface="Arial" panose="020B0604020202020204" pitchFamily="34" charset="0"/>
        <a:buChar char="•"/>
        <a:defRPr sz="2126" kern="1200">
          <a:solidFill>
            <a:schemeClr val="tx1"/>
          </a:solidFill>
          <a:latin typeface="+mn-lt"/>
          <a:ea typeface="+mn-ea"/>
          <a:cs typeface="+mn-cs"/>
        </a:defRPr>
      </a:lvl9pPr>
    </p:bodyStyle>
    <p:otherStyle>
      <a:defPPr>
        <a:defRPr lang="en-US"/>
      </a:defPPr>
      <a:lvl1pPr marL="0" algn="l" defTabSz="1079998" rtl="0" eaLnBrk="1" latinLnBrk="0" hangingPunct="1">
        <a:defRPr sz="2126" kern="1200">
          <a:solidFill>
            <a:schemeClr val="tx1"/>
          </a:solidFill>
          <a:latin typeface="+mn-lt"/>
          <a:ea typeface="+mn-ea"/>
          <a:cs typeface="+mn-cs"/>
        </a:defRPr>
      </a:lvl1pPr>
      <a:lvl2pPr marL="539999" algn="l" defTabSz="1079998" rtl="0" eaLnBrk="1" latinLnBrk="0" hangingPunct="1">
        <a:defRPr sz="2126" kern="1200">
          <a:solidFill>
            <a:schemeClr val="tx1"/>
          </a:solidFill>
          <a:latin typeface="+mn-lt"/>
          <a:ea typeface="+mn-ea"/>
          <a:cs typeface="+mn-cs"/>
        </a:defRPr>
      </a:lvl2pPr>
      <a:lvl3pPr marL="1079998" algn="l" defTabSz="1079998" rtl="0" eaLnBrk="1" latinLnBrk="0" hangingPunct="1">
        <a:defRPr sz="2126" kern="1200">
          <a:solidFill>
            <a:schemeClr val="tx1"/>
          </a:solidFill>
          <a:latin typeface="+mn-lt"/>
          <a:ea typeface="+mn-ea"/>
          <a:cs typeface="+mn-cs"/>
        </a:defRPr>
      </a:lvl3pPr>
      <a:lvl4pPr marL="1619997" algn="l" defTabSz="1079998" rtl="0" eaLnBrk="1" latinLnBrk="0" hangingPunct="1">
        <a:defRPr sz="2126" kern="1200">
          <a:solidFill>
            <a:schemeClr val="tx1"/>
          </a:solidFill>
          <a:latin typeface="+mn-lt"/>
          <a:ea typeface="+mn-ea"/>
          <a:cs typeface="+mn-cs"/>
        </a:defRPr>
      </a:lvl4pPr>
      <a:lvl5pPr marL="2159996" algn="l" defTabSz="1079998" rtl="0" eaLnBrk="1" latinLnBrk="0" hangingPunct="1">
        <a:defRPr sz="2126" kern="1200">
          <a:solidFill>
            <a:schemeClr val="tx1"/>
          </a:solidFill>
          <a:latin typeface="+mn-lt"/>
          <a:ea typeface="+mn-ea"/>
          <a:cs typeface="+mn-cs"/>
        </a:defRPr>
      </a:lvl5pPr>
      <a:lvl6pPr marL="2699995" algn="l" defTabSz="1079998" rtl="0" eaLnBrk="1" latinLnBrk="0" hangingPunct="1">
        <a:defRPr sz="2126" kern="1200">
          <a:solidFill>
            <a:schemeClr val="tx1"/>
          </a:solidFill>
          <a:latin typeface="+mn-lt"/>
          <a:ea typeface="+mn-ea"/>
          <a:cs typeface="+mn-cs"/>
        </a:defRPr>
      </a:lvl6pPr>
      <a:lvl7pPr marL="3239994" algn="l" defTabSz="1079998" rtl="0" eaLnBrk="1" latinLnBrk="0" hangingPunct="1">
        <a:defRPr sz="2126" kern="1200">
          <a:solidFill>
            <a:schemeClr val="tx1"/>
          </a:solidFill>
          <a:latin typeface="+mn-lt"/>
          <a:ea typeface="+mn-ea"/>
          <a:cs typeface="+mn-cs"/>
        </a:defRPr>
      </a:lvl7pPr>
      <a:lvl8pPr marL="3779992" algn="l" defTabSz="1079998" rtl="0" eaLnBrk="1" latinLnBrk="0" hangingPunct="1">
        <a:defRPr sz="2126" kern="1200">
          <a:solidFill>
            <a:schemeClr val="tx1"/>
          </a:solidFill>
          <a:latin typeface="+mn-lt"/>
          <a:ea typeface="+mn-ea"/>
          <a:cs typeface="+mn-cs"/>
        </a:defRPr>
      </a:lvl8pPr>
      <a:lvl9pPr marL="4319991" algn="l" defTabSz="1079998" rtl="0" eaLnBrk="1" latinLnBrk="0" hangingPunct="1">
        <a:defRPr sz="2126"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tif"/><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4.tif"/><Relationship Id="rId5" Type="http://schemas.openxmlformats.org/officeDocument/2006/relationships/image" Target="../media/image3.tif"/><Relationship Id="rId4" Type="http://schemas.openxmlformats.org/officeDocument/2006/relationships/image" Target="../media/image2.tif"/></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8434A5B7-3265-4282-98A1-83464242BC80}"/>
              </a:ext>
            </a:extLst>
          </p:cNvPr>
          <p:cNvPicPr>
            <a:picLocks noChangeAspect="1"/>
          </p:cNvPicPr>
          <p:nvPr/>
        </p:nvPicPr>
        <p:blipFill rotWithShape="1">
          <a:blip r:embed="rId3">
            <a:extLst>
              <a:ext uri="{28A0092B-C50C-407E-A947-70E740481C1C}">
                <a14:useLocalDpi xmlns:a14="http://schemas.microsoft.com/office/drawing/2010/main" val="0"/>
              </a:ext>
            </a:extLst>
          </a:blip>
          <a:srcRect l="17298" t="17956" r="2004" b="70929"/>
          <a:stretch/>
        </p:blipFill>
        <p:spPr>
          <a:xfrm>
            <a:off x="2811874" y="5536698"/>
            <a:ext cx="2760957" cy="284086"/>
          </a:xfrm>
          <a:prstGeom prst="rect">
            <a:avLst/>
          </a:prstGeom>
          <a:ln w="19050">
            <a:solidFill>
              <a:schemeClr val="tx1"/>
            </a:solidFill>
          </a:ln>
        </p:spPr>
      </p:pic>
      <p:pic>
        <p:nvPicPr>
          <p:cNvPr id="4" name="图片 3">
            <a:extLst>
              <a:ext uri="{FF2B5EF4-FFF2-40B4-BE49-F238E27FC236}">
                <a16:creationId xmlns:a16="http://schemas.microsoft.com/office/drawing/2014/main" id="{E7FD153D-86F8-44C4-A54A-0BC8369C005C}"/>
              </a:ext>
            </a:extLst>
          </p:cNvPr>
          <p:cNvPicPr>
            <a:picLocks noChangeAspect="1"/>
          </p:cNvPicPr>
          <p:nvPr/>
        </p:nvPicPr>
        <p:blipFill rotWithShape="1">
          <a:blip r:embed="rId4">
            <a:extLst>
              <a:ext uri="{28A0092B-C50C-407E-A947-70E740481C1C}">
                <a14:useLocalDpi xmlns:a14="http://schemas.microsoft.com/office/drawing/2010/main" val="0"/>
              </a:ext>
            </a:extLst>
          </a:blip>
          <a:srcRect l="15481" t="36019" r="3820" b="52866"/>
          <a:stretch/>
        </p:blipFill>
        <p:spPr>
          <a:xfrm>
            <a:off x="2811874" y="5909490"/>
            <a:ext cx="2760957" cy="284086"/>
          </a:xfrm>
          <a:prstGeom prst="rect">
            <a:avLst/>
          </a:prstGeom>
          <a:ln w="19050">
            <a:solidFill>
              <a:schemeClr val="tx1"/>
            </a:solidFill>
          </a:ln>
        </p:spPr>
      </p:pic>
      <p:sp>
        <p:nvSpPr>
          <p:cNvPr id="5" name="文本框 4">
            <a:extLst>
              <a:ext uri="{FF2B5EF4-FFF2-40B4-BE49-F238E27FC236}">
                <a16:creationId xmlns:a16="http://schemas.microsoft.com/office/drawing/2014/main" id="{AC45D0FD-8299-4944-B0F8-671F6632DDCB}"/>
              </a:ext>
            </a:extLst>
          </p:cNvPr>
          <p:cNvSpPr txBox="1"/>
          <p:nvPr/>
        </p:nvSpPr>
        <p:spPr>
          <a:xfrm>
            <a:off x="1847722" y="5494075"/>
            <a:ext cx="849913" cy="369332"/>
          </a:xfrm>
          <a:prstGeom prst="rect">
            <a:avLst/>
          </a:prstGeom>
          <a:noFill/>
        </p:spPr>
        <p:txBody>
          <a:bodyPr wrap="none" rtlCol="0">
            <a:spAutoFit/>
          </a:bodyPr>
          <a:lstStyle/>
          <a:p>
            <a:r>
              <a:rPr lang="en-US" altLang="zh-CN" dirty="0"/>
              <a:t>MCM6</a:t>
            </a:r>
            <a:endParaRPr lang="zh-CN" altLang="en-US" dirty="0"/>
          </a:p>
        </p:txBody>
      </p:sp>
      <p:sp>
        <p:nvSpPr>
          <p:cNvPr id="6" name="文本框 5">
            <a:extLst>
              <a:ext uri="{FF2B5EF4-FFF2-40B4-BE49-F238E27FC236}">
                <a16:creationId xmlns:a16="http://schemas.microsoft.com/office/drawing/2014/main" id="{F8F24EF0-BB8D-45F0-BB49-50A6332A9C14}"/>
              </a:ext>
            </a:extLst>
          </p:cNvPr>
          <p:cNvSpPr txBox="1"/>
          <p:nvPr/>
        </p:nvSpPr>
        <p:spPr>
          <a:xfrm>
            <a:off x="1751968" y="5863407"/>
            <a:ext cx="1059906" cy="369332"/>
          </a:xfrm>
          <a:prstGeom prst="rect">
            <a:avLst/>
          </a:prstGeom>
          <a:noFill/>
        </p:spPr>
        <p:txBody>
          <a:bodyPr wrap="none" rtlCol="0">
            <a:spAutoFit/>
          </a:bodyPr>
          <a:lstStyle/>
          <a:p>
            <a:r>
              <a:rPr lang="el-GR" altLang="zh-CN" dirty="0"/>
              <a:t>β</a:t>
            </a:r>
            <a:r>
              <a:rPr lang="en-US" altLang="zh-CN" dirty="0"/>
              <a:t>-ACTIN</a:t>
            </a:r>
            <a:endParaRPr lang="zh-CN" altLang="en-US" dirty="0"/>
          </a:p>
        </p:txBody>
      </p:sp>
      <p:pic>
        <p:nvPicPr>
          <p:cNvPr id="7" name="图片 6">
            <a:extLst>
              <a:ext uri="{FF2B5EF4-FFF2-40B4-BE49-F238E27FC236}">
                <a16:creationId xmlns:a16="http://schemas.microsoft.com/office/drawing/2014/main" id="{B0C5B408-9B4F-4A1B-9115-48FE98A27378}"/>
              </a:ext>
            </a:extLst>
          </p:cNvPr>
          <p:cNvPicPr>
            <a:picLocks noChangeAspect="1"/>
          </p:cNvPicPr>
          <p:nvPr/>
        </p:nvPicPr>
        <p:blipFill rotWithShape="1">
          <a:blip r:embed="rId5">
            <a:extLst>
              <a:ext uri="{28A0092B-C50C-407E-A947-70E740481C1C}">
                <a14:useLocalDpi xmlns:a14="http://schemas.microsoft.com/office/drawing/2010/main" val="0"/>
              </a:ext>
            </a:extLst>
          </a:blip>
          <a:srcRect l="15629" t="30704" r="4301" b="58147"/>
          <a:stretch/>
        </p:blipFill>
        <p:spPr>
          <a:xfrm>
            <a:off x="5801309" y="5909490"/>
            <a:ext cx="2739520" cy="284939"/>
          </a:xfrm>
          <a:prstGeom prst="rect">
            <a:avLst/>
          </a:prstGeom>
          <a:ln w="19050">
            <a:solidFill>
              <a:schemeClr val="tx1"/>
            </a:solidFill>
          </a:ln>
        </p:spPr>
      </p:pic>
      <p:pic>
        <p:nvPicPr>
          <p:cNvPr id="8" name="图片 7">
            <a:extLst>
              <a:ext uri="{FF2B5EF4-FFF2-40B4-BE49-F238E27FC236}">
                <a16:creationId xmlns:a16="http://schemas.microsoft.com/office/drawing/2014/main" id="{6E342623-FBF0-4BA5-9D97-DEE5B9D4B3CE}"/>
              </a:ext>
            </a:extLst>
          </p:cNvPr>
          <p:cNvPicPr>
            <a:picLocks noChangeAspect="1"/>
          </p:cNvPicPr>
          <p:nvPr/>
        </p:nvPicPr>
        <p:blipFill rotWithShape="1">
          <a:blip r:embed="rId6">
            <a:extLst>
              <a:ext uri="{28A0092B-C50C-407E-A947-70E740481C1C}">
                <a14:useLocalDpi xmlns:a14="http://schemas.microsoft.com/office/drawing/2010/main" val="0"/>
              </a:ext>
            </a:extLst>
          </a:blip>
          <a:srcRect l="15522" t="10940" r="4408" b="77945"/>
          <a:stretch/>
        </p:blipFill>
        <p:spPr>
          <a:xfrm>
            <a:off x="5801309" y="5536698"/>
            <a:ext cx="2739519" cy="284086"/>
          </a:xfrm>
          <a:prstGeom prst="rect">
            <a:avLst/>
          </a:prstGeom>
          <a:ln w="19050">
            <a:solidFill>
              <a:schemeClr val="tx1"/>
            </a:solidFill>
          </a:ln>
        </p:spPr>
      </p:pic>
      <p:cxnSp>
        <p:nvCxnSpPr>
          <p:cNvPr id="9" name="直接连接符 8">
            <a:extLst>
              <a:ext uri="{FF2B5EF4-FFF2-40B4-BE49-F238E27FC236}">
                <a16:creationId xmlns:a16="http://schemas.microsoft.com/office/drawing/2014/main" id="{FACE0394-64C7-48BB-92E6-440787D7605C}"/>
              </a:ext>
            </a:extLst>
          </p:cNvPr>
          <p:cNvCxnSpPr>
            <a:cxnSpLocks/>
          </p:cNvCxnSpPr>
          <p:nvPr/>
        </p:nvCxnSpPr>
        <p:spPr>
          <a:xfrm>
            <a:off x="2844894" y="5308670"/>
            <a:ext cx="112841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直接连接符 9">
            <a:extLst>
              <a:ext uri="{FF2B5EF4-FFF2-40B4-BE49-F238E27FC236}">
                <a16:creationId xmlns:a16="http://schemas.microsoft.com/office/drawing/2014/main" id="{E7567D8A-B9CB-49D6-96F9-B6E40AC21494}"/>
              </a:ext>
            </a:extLst>
          </p:cNvPr>
          <p:cNvCxnSpPr>
            <a:cxnSpLocks/>
          </p:cNvCxnSpPr>
          <p:nvPr/>
        </p:nvCxnSpPr>
        <p:spPr>
          <a:xfrm>
            <a:off x="4004220" y="5308670"/>
            <a:ext cx="505027"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直接连接符 10">
            <a:extLst>
              <a:ext uri="{FF2B5EF4-FFF2-40B4-BE49-F238E27FC236}">
                <a16:creationId xmlns:a16="http://schemas.microsoft.com/office/drawing/2014/main" id="{CE54A65C-B029-474F-8746-C6AE18BA6CEA}"/>
              </a:ext>
            </a:extLst>
          </p:cNvPr>
          <p:cNvCxnSpPr>
            <a:cxnSpLocks/>
          </p:cNvCxnSpPr>
          <p:nvPr/>
        </p:nvCxnSpPr>
        <p:spPr>
          <a:xfrm>
            <a:off x="5829884" y="5308670"/>
            <a:ext cx="936380"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直接连接符 11">
            <a:extLst>
              <a:ext uri="{FF2B5EF4-FFF2-40B4-BE49-F238E27FC236}">
                <a16:creationId xmlns:a16="http://schemas.microsoft.com/office/drawing/2014/main" id="{9390DF92-037C-44D6-956F-E1AD6B0ACD59}"/>
              </a:ext>
            </a:extLst>
          </p:cNvPr>
          <p:cNvCxnSpPr>
            <a:cxnSpLocks/>
          </p:cNvCxnSpPr>
          <p:nvPr/>
        </p:nvCxnSpPr>
        <p:spPr>
          <a:xfrm>
            <a:off x="6822324" y="5308670"/>
            <a:ext cx="699363"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id="{8CDE2331-2CCF-4C69-ADFB-99C792B854AE}"/>
              </a:ext>
            </a:extLst>
          </p:cNvPr>
          <p:cNvCxnSpPr>
            <a:cxnSpLocks/>
          </p:cNvCxnSpPr>
          <p:nvPr/>
        </p:nvCxnSpPr>
        <p:spPr>
          <a:xfrm>
            <a:off x="4539949" y="5308670"/>
            <a:ext cx="103288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a16="http://schemas.microsoft.com/office/drawing/2014/main" id="{BD1A0FEF-8ADB-48A6-8FC1-601FEF56AD86}"/>
              </a:ext>
            </a:extLst>
          </p:cNvPr>
          <p:cNvCxnSpPr>
            <a:cxnSpLocks/>
          </p:cNvCxnSpPr>
          <p:nvPr/>
        </p:nvCxnSpPr>
        <p:spPr>
          <a:xfrm>
            <a:off x="7556500" y="5308670"/>
            <a:ext cx="92639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文本框 14">
            <a:extLst>
              <a:ext uri="{FF2B5EF4-FFF2-40B4-BE49-F238E27FC236}">
                <a16:creationId xmlns:a16="http://schemas.microsoft.com/office/drawing/2014/main" id="{55E16FF2-31E3-45AC-A57D-65DABABF8066}"/>
              </a:ext>
            </a:extLst>
          </p:cNvPr>
          <p:cNvSpPr txBox="1"/>
          <p:nvPr/>
        </p:nvSpPr>
        <p:spPr>
          <a:xfrm>
            <a:off x="3171246" y="4922923"/>
            <a:ext cx="481222" cy="369332"/>
          </a:xfrm>
          <a:prstGeom prst="rect">
            <a:avLst/>
          </a:prstGeom>
          <a:noFill/>
        </p:spPr>
        <p:txBody>
          <a:bodyPr wrap="none" rtlCol="0">
            <a:spAutoFit/>
          </a:bodyPr>
          <a:lstStyle/>
          <a:p>
            <a:r>
              <a:rPr lang="en-US" altLang="zh-CN" dirty="0"/>
              <a:t>NB</a:t>
            </a:r>
            <a:endParaRPr lang="zh-CN" altLang="en-US" dirty="0"/>
          </a:p>
        </p:txBody>
      </p:sp>
      <p:sp>
        <p:nvSpPr>
          <p:cNvPr id="16" name="文本框 15">
            <a:extLst>
              <a:ext uri="{FF2B5EF4-FFF2-40B4-BE49-F238E27FC236}">
                <a16:creationId xmlns:a16="http://schemas.microsoft.com/office/drawing/2014/main" id="{220E80BB-C4A0-4591-A526-4E5F43A75613}"/>
              </a:ext>
            </a:extLst>
          </p:cNvPr>
          <p:cNvSpPr txBox="1"/>
          <p:nvPr/>
        </p:nvSpPr>
        <p:spPr>
          <a:xfrm>
            <a:off x="3938487" y="4922923"/>
            <a:ext cx="636713" cy="369332"/>
          </a:xfrm>
          <a:prstGeom prst="rect">
            <a:avLst/>
          </a:prstGeom>
          <a:noFill/>
        </p:spPr>
        <p:txBody>
          <a:bodyPr wrap="none" rtlCol="0">
            <a:spAutoFit/>
          </a:bodyPr>
          <a:lstStyle/>
          <a:p>
            <a:r>
              <a:rPr lang="en-US" altLang="zh-CN" dirty="0"/>
              <a:t>GNB</a:t>
            </a:r>
            <a:endParaRPr lang="zh-CN" altLang="en-US" dirty="0"/>
          </a:p>
        </p:txBody>
      </p:sp>
      <p:sp>
        <p:nvSpPr>
          <p:cNvPr id="17" name="文本框 16">
            <a:extLst>
              <a:ext uri="{FF2B5EF4-FFF2-40B4-BE49-F238E27FC236}">
                <a16:creationId xmlns:a16="http://schemas.microsoft.com/office/drawing/2014/main" id="{79A9E658-2BCF-4647-811D-40487C87536E}"/>
              </a:ext>
            </a:extLst>
          </p:cNvPr>
          <p:cNvSpPr txBox="1"/>
          <p:nvPr/>
        </p:nvSpPr>
        <p:spPr>
          <a:xfrm>
            <a:off x="4779081" y="4922923"/>
            <a:ext cx="508473" cy="369332"/>
          </a:xfrm>
          <a:prstGeom prst="rect">
            <a:avLst/>
          </a:prstGeom>
          <a:noFill/>
        </p:spPr>
        <p:txBody>
          <a:bodyPr wrap="none" rtlCol="0">
            <a:spAutoFit/>
          </a:bodyPr>
          <a:lstStyle/>
          <a:p>
            <a:r>
              <a:rPr lang="en-US" altLang="zh-CN" dirty="0"/>
              <a:t>GN</a:t>
            </a:r>
            <a:endParaRPr lang="zh-CN" altLang="en-US" dirty="0"/>
          </a:p>
        </p:txBody>
      </p:sp>
      <p:sp>
        <p:nvSpPr>
          <p:cNvPr id="18" name="文本框 17">
            <a:extLst>
              <a:ext uri="{FF2B5EF4-FFF2-40B4-BE49-F238E27FC236}">
                <a16:creationId xmlns:a16="http://schemas.microsoft.com/office/drawing/2014/main" id="{20041353-9652-4634-8546-CCE44F3AF83A}"/>
              </a:ext>
            </a:extLst>
          </p:cNvPr>
          <p:cNvSpPr txBox="1"/>
          <p:nvPr/>
        </p:nvSpPr>
        <p:spPr>
          <a:xfrm>
            <a:off x="6075816" y="4922923"/>
            <a:ext cx="481222" cy="369332"/>
          </a:xfrm>
          <a:prstGeom prst="rect">
            <a:avLst/>
          </a:prstGeom>
          <a:noFill/>
        </p:spPr>
        <p:txBody>
          <a:bodyPr wrap="none" rtlCol="0">
            <a:spAutoFit/>
          </a:bodyPr>
          <a:lstStyle/>
          <a:p>
            <a:r>
              <a:rPr lang="en-US" altLang="zh-CN" dirty="0"/>
              <a:t>NB</a:t>
            </a:r>
            <a:endParaRPr lang="zh-CN" altLang="en-US" dirty="0"/>
          </a:p>
        </p:txBody>
      </p:sp>
      <p:sp>
        <p:nvSpPr>
          <p:cNvPr id="19" name="文本框 18">
            <a:extLst>
              <a:ext uri="{FF2B5EF4-FFF2-40B4-BE49-F238E27FC236}">
                <a16:creationId xmlns:a16="http://schemas.microsoft.com/office/drawing/2014/main" id="{62F9EBF1-6C0C-4757-BCC1-94C074649AC5}"/>
              </a:ext>
            </a:extLst>
          </p:cNvPr>
          <p:cNvSpPr txBox="1"/>
          <p:nvPr/>
        </p:nvSpPr>
        <p:spPr>
          <a:xfrm>
            <a:off x="6840463" y="4922923"/>
            <a:ext cx="636713" cy="369332"/>
          </a:xfrm>
          <a:prstGeom prst="rect">
            <a:avLst/>
          </a:prstGeom>
          <a:noFill/>
        </p:spPr>
        <p:txBody>
          <a:bodyPr wrap="none" rtlCol="0">
            <a:spAutoFit/>
          </a:bodyPr>
          <a:lstStyle/>
          <a:p>
            <a:r>
              <a:rPr lang="en-US" altLang="zh-CN" dirty="0"/>
              <a:t>GNB</a:t>
            </a:r>
            <a:endParaRPr lang="zh-CN" altLang="en-US" dirty="0"/>
          </a:p>
        </p:txBody>
      </p:sp>
      <p:sp>
        <p:nvSpPr>
          <p:cNvPr id="20" name="文本框 19">
            <a:extLst>
              <a:ext uri="{FF2B5EF4-FFF2-40B4-BE49-F238E27FC236}">
                <a16:creationId xmlns:a16="http://schemas.microsoft.com/office/drawing/2014/main" id="{07DE28E7-3186-4BA0-B732-C4E7FA03AE95}"/>
              </a:ext>
            </a:extLst>
          </p:cNvPr>
          <p:cNvSpPr txBox="1"/>
          <p:nvPr/>
        </p:nvSpPr>
        <p:spPr>
          <a:xfrm>
            <a:off x="7747932" y="4922923"/>
            <a:ext cx="508473" cy="369332"/>
          </a:xfrm>
          <a:prstGeom prst="rect">
            <a:avLst/>
          </a:prstGeom>
          <a:noFill/>
        </p:spPr>
        <p:txBody>
          <a:bodyPr wrap="none" rtlCol="0">
            <a:spAutoFit/>
          </a:bodyPr>
          <a:lstStyle/>
          <a:p>
            <a:r>
              <a:rPr lang="en-US" altLang="zh-CN" dirty="0"/>
              <a:t>GN</a:t>
            </a:r>
            <a:endParaRPr lang="zh-CN" altLang="en-US" dirty="0"/>
          </a:p>
        </p:txBody>
      </p:sp>
    </p:spTree>
    <p:extLst>
      <p:ext uri="{BB962C8B-B14F-4D97-AF65-F5344CB8AC3E}">
        <p14:creationId xmlns:p14="http://schemas.microsoft.com/office/powerpoint/2010/main" val="332696511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EE1AF7BD-B20F-4ABF-BF1F-C2FA4B986852}"/>
              </a:ext>
            </a:extLst>
          </p:cNvPr>
          <p:cNvPicPr>
            <a:picLocks noChangeAspect="1"/>
          </p:cNvPicPr>
          <p:nvPr/>
        </p:nvPicPr>
        <p:blipFill rotWithShape="1">
          <a:blip r:embed="rId3">
            <a:extLst>
              <a:ext uri="{28A0092B-C50C-407E-A947-70E740481C1C}">
                <a14:useLocalDpi xmlns:a14="http://schemas.microsoft.com/office/drawing/2010/main" val="0"/>
              </a:ext>
            </a:extLst>
          </a:blip>
          <a:srcRect r="79657"/>
          <a:stretch/>
        </p:blipFill>
        <p:spPr>
          <a:xfrm>
            <a:off x="1294322" y="2644149"/>
            <a:ext cx="3786737" cy="8852358"/>
          </a:xfrm>
          <a:prstGeom prst="rect">
            <a:avLst/>
          </a:prstGeom>
        </p:spPr>
      </p:pic>
      <p:pic>
        <p:nvPicPr>
          <p:cNvPr id="10" name="图片 9">
            <a:extLst>
              <a:ext uri="{FF2B5EF4-FFF2-40B4-BE49-F238E27FC236}">
                <a16:creationId xmlns:a16="http://schemas.microsoft.com/office/drawing/2014/main" id="{FF859DCF-F471-4232-8BCC-A84AB502955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3264348" y="5003813"/>
            <a:ext cx="8844262" cy="4127323"/>
          </a:xfrm>
          <a:prstGeom prst="rect">
            <a:avLst/>
          </a:prstGeom>
        </p:spPr>
      </p:pic>
      <p:sp>
        <p:nvSpPr>
          <p:cNvPr id="2" name="文本框 1">
            <a:extLst>
              <a:ext uri="{FF2B5EF4-FFF2-40B4-BE49-F238E27FC236}">
                <a16:creationId xmlns:a16="http://schemas.microsoft.com/office/drawing/2014/main" id="{AE325CF7-EB39-4493-A2E4-233254F5CC11}"/>
              </a:ext>
            </a:extLst>
          </p:cNvPr>
          <p:cNvSpPr txBox="1"/>
          <p:nvPr/>
        </p:nvSpPr>
        <p:spPr>
          <a:xfrm>
            <a:off x="995766" y="2502569"/>
            <a:ext cx="511790" cy="369332"/>
          </a:xfrm>
          <a:prstGeom prst="rect">
            <a:avLst/>
          </a:prstGeom>
          <a:noFill/>
        </p:spPr>
        <p:txBody>
          <a:bodyPr wrap="square" rtlCol="0">
            <a:spAutoFit/>
          </a:bodyPr>
          <a:lstStyle/>
          <a:p>
            <a:r>
              <a:rPr lang="en-US" altLang="zh-CN" dirty="0">
                <a:latin typeface="Arial" panose="020B0604020202020204" pitchFamily="34" charset="0"/>
                <a:cs typeface="Arial" panose="020B0604020202020204" pitchFamily="34" charset="0"/>
              </a:rPr>
              <a:t>A</a:t>
            </a:r>
            <a:endParaRPr lang="zh-CN" altLang="en-US" dirty="0">
              <a:latin typeface="Arial" panose="020B0604020202020204" pitchFamily="34" charset="0"/>
              <a:cs typeface="Arial" panose="020B0604020202020204" pitchFamily="34" charset="0"/>
            </a:endParaRPr>
          </a:p>
        </p:txBody>
      </p:sp>
      <p:sp>
        <p:nvSpPr>
          <p:cNvPr id="3" name="文本框 2">
            <a:extLst>
              <a:ext uri="{FF2B5EF4-FFF2-40B4-BE49-F238E27FC236}">
                <a16:creationId xmlns:a16="http://schemas.microsoft.com/office/drawing/2014/main" id="{D4B55DBD-8778-4A0D-B432-E377E0E95095}"/>
              </a:ext>
            </a:extLst>
          </p:cNvPr>
          <p:cNvSpPr txBox="1"/>
          <p:nvPr/>
        </p:nvSpPr>
        <p:spPr>
          <a:xfrm>
            <a:off x="5622819" y="2502569"/>
            <a:ext cx="495386" cy="369332"/>
          </a:xfrm>
          <a:prstGeom prst="rect">
            <a:avLst/>
          </a:prstGeom>
          <a:noFill/>
        </p:spPr>
        <p:txBody>
          <a:bodyPr wrap="square" rtlCol="0">
            <a:spAutoFit/>
          </a:bodyPr>
          <a:lstStyle/>
          <a:p>
            <a:r>
              <a:rPr lang="en-US" altLang="zh-CN" dirty="0">
                <a:latin typeface="Arial" panose="020B0604020202020204" pitchFamily="34" charset="0"/>
                <a:cs typeface="Arial" panose="020B0604020202020204" pitchFamily="34" charset="0"/>
              </a:rPr>
              <a:t>B</a:t>
            </a:r>
            <a:endParaRPr lang="zh-CN"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45965538"/>
      </p:ext>
    </p:extLst>
  </p:cSld>
  <p:clrMapOvr>
    <a:masterClrMapping/>
  </p:clrMapOvr>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1118</TotalTime>
  <Words>203</Words>
  <Application>Microsoft Office PowerPoint</Application>
  <PresentationFormat>自定义</PresentationFormat>
  <Paragraphs>14</Paragraphs>
  <Slides>2</Slides>
  <Notes>2</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vt:i4>
      </vt:variant>
    </vt:vector>
  </HeadingPairs>
  <TitlesOfParts>
    <vt:vector size="9" baseType="lpstr">
      <vt:lpstr>等线</vt:lpstr>
      <vt:lpstr>Arial</vt:lpstr>
      <vt:lpstr>Calibri</vt:lpstr>
      <vt:lpstr>Calibri Light</vt:lpstr>
      <vt:lpstr>Segoe UI</vt:lpstr>
      <vt:lpstr>Times New Roman</vt:lpstr>
      <vt:lpstr>Office 主题​​</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瑶瑶 顾</dc:creator>
  <cp:lastModifiedBy>瑶瑶 顾</cp:lastModifiedBy>
  <cp:revision>5</cp:revision>
  <dcterms:created xsi:type="dcterms:W3CDTF">2020-10-27T17:13:26Z</dcterms:created>
  <dcterms:modified xsi:type="dcterms:W3CDTF">2021-02-28T14:12:17Z</dcterms:modified>
</cp:coreProperties>
</file>