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sldIdLst>
    <p:sldId id="256" r:id="rId2"/>
    <p:sldId id="257" r:id="rId3"/>
  </p:sldIdLst>
  <p:sldSz cx="7772400" cy="100584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14" autoAdjust="0"/>
    <p:restoredTop sz="94660"/>
  </p:normalViewPr>
  <p:slideViewPr>
    <p:cSldViewPr snapToGrid="0">
      <p:cViewPr varScale="1">
        <p:scale>
          <a:sx n="52" d="100"/>
          <a:sy n="52" d="100"/>
        </p:scale>
        <p:origin x="2352" y="9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microsoft.com/office/2016/11/relationships/changesInfo" Target="changesInfos/changesInfo1.xml"/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Ross Greenberg" userId="1284d08b09a98a81" providerId="LiveId" clId="{920115F4-8FDD-4D81-A0DF-246337F077F8}"/>
    <pc:docChg chg="modSld">
      <pc:chgData name="Ross Greenberg" userId="1284d08b09a98a81" providerId="LiveId" clId="{920115F4-8FDD-4D81-A0DF-246337F077F8}" dt="2021-06-10T19:40:30.948" v="3" actId="20577"/>
      <pc:docMkLst>
        <pc:docMk/>
      </pc:docMkLst>
      <pc:sldChg chg="modSp mod">
        <pc:chgData name="Ross Greenberg" userId="1284d08b09a98a81" providerId="LiveId" clId="{920115F4-8FDD-4D81-A0DF-246337F077F8}" dt="2021-06-10T19:40:25.752" v="1" actId="20577"/>
        <pc:sldMkLst>
          <pc:docMk/>
          <pc:sldMk cId="1507966" sldId="256"/>
        </pc:sldMkLst>
        <pc:spChg chg="mod">
          <ac:chgData name="Ross Greenberg" userId="1284d08b09a98a81" providerId="LiveId" clId="{920115F4-8FDD-4D81-A0DF-246337F077F8}" dt="2021-06-10T19:40:25.752" v="1" actId="20577"/>
          <ac:spMkLst>
            <pc:docMk/>
            <pc:sldMk cId="1507966" sldId="256"/>
            <ac:spMk id="5" creationId="{1138AF22-F234-48F3-943B-80369C5180B6}"/>
          </ac:spMkLst>
        </pc:spChg>
      </pc:sldChg>
      <pc:sldChg chg="modSp mod">
        <pc:chgData name="Ross Greenberg" userId="1284d08b09a98a81" providerId="LiveId" clId="{920115F4-8FDD-4D81-A0DF-246337F077F8}" dt="2021-06-10T19:40:30.948" v="3" actId="20577"/>
        <pc:sldMkLst>
          <pc:docMk/>
          <pc:sldMk cId="905368373" sldId="257"/>
        </pc:sldMkLst>
        <pc:spChg chg="mod">
          <ac:chgData name="Ross Greenberg" userId="1284d08b09a98a81" providerId="LiveId" clId="{920115F4-8FDD-4D81-A0DF-246337F077F8}" dt="2021-06-10T19:40:30.948" v="3" actId="20577"/>
          <ac:spMkLst>
            <pc:docMk/>
            <pc:sldMk cId="905368373" sldId="257"/>
            <ac:spMk id="8" creationId="{43AEA0A9-20F2-48D4-89DA-8BEC7DF3A133}"/>
          </ac:spMkLst>
        </pc:sp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82930" y="1646133"/>
            <a:ext cx="6606540" cy="3501813"/>
          </a:xfrm>
        </p:spPr>
        <p:txBody>
          <a:bodyPr anchor="b"/>
          <a:lstStyle>
            <a:lvl1pPr algn="ctr">
              <a:defRPr sz="51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971550" y="5282989"/>
            <a:ext cx="5829300" cy="2428451"/>
          </a:xfrm>
        </p:spPr>
        <p:txBody>
          <a:bodyPr/>
          <a:lstStyle>
            <a:lvl1pPr marL="0" indent="0" algn="ctr">
              <a:buNone/>
              <a:defRPr sz="2040"/>
            </a:lvl1pPr>
            <a:lvl2pPr marL="388620" indent="0" algn="ctr">
              <a:buNone/>
              <a:defRPr sz="1700"/>
            </a:lvl2pPr>
            <a:lvl3pPr marL="777240" indent="0" algn="ctr">
              <a:buNone/>
              <a:defRPr sz="1530"/>
            </a:lvl3pPr>
            <a:lvl4pPr marL="1165860" indent="0" algn="ctr">
              <a:buNone/>
              <a:defRPr sz="1360"/>
            </a:lvl4pPr>
            <a:lvl5pPr marL="1554480" indent="0" algn="ctr">
              <a:buNone/>
              <a:defRPr sz="1360"/>
            </a:lvl5pPr>
            <a:lvl6pPr marL="1943100" indent="0" algn="ctr">
              <a:buNone/>
              <a:defRPr sz="1360"/>
            </a:lvl6pPr>
            <a:lvl7pPr marL="2331720" indent="0" algn="ctr">
              <a:buNone/>
              <a:defRPr sz="1360"/>
            </a:lvl7pPr>
            <a:lvl8pPr marL="2720340" indent="0" algn="ctr">
              <a:buNone/>
              <a:defRPr sz="1360"/>
            </a:lvl8pPr>
            <a:lvl9pPr marL="3108960" indent="0" algn="ctr">
              <a:buNone/>
              <a:defRPr sz="136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E6C4B2-2305-4CEB-B619-BE9629805ACD}" type="datetimeFigureOut">
              <a:rPr lang="en-US" smtClean="0"/>
              <a:t>6/10/2021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D7FAD8-3D14-4F87-904F-02E64D1FD6C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7528496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E6C4B2-2305-4CEB-B619-BE9629805ACD}" type="datetimeFigureOut">
              <a:rPr lang="en-US" smtClean="0"/>
              <a:t>6/10/2021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D7FAD8-3D14-4F87-904F-02E64D1FD6C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706055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0305" y="2507618"/>
            <a:ext cx="6703695" cy="4184014"/>
          </a:xfrm>
        </p:spPr>
        <p:txBody>
          <a:bodyPr anchor="b"/>
          <a:lstStyle>
            <a:lvl1pPr>
              <a:defRPr sz="51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0305" y="6731215"/>
            <a:ext cx="6703695" cy="2200274"/>
          </a:xfrm>
        </p:spPr>
        <p:txBody>
          <a:bodyPr/>
          <a:lstStyle>
            <a:lvl1pPr marL="0" indent="0">
              <a:buNone/>
              <a:defRPr sz="2040">
                <a:solidFill>
                  <a:schemeClr val="tx1"/>
                </a:solidFill>
              </a:defRPr>
            </a:lvl1pPr>
            <a:lvl2pPr marL="388620" indent="0">
              <a:buNone/>
              <a:defRPr sz="1700">
                <a:solidFill>
                  <a:schemeClr val="tx1">
                    <a:tint val="75000"/>
                  </a:schemeClr>
                </a:solidFill>
              </a:defRPr>
            </a:lvl2pPr>
            <a:lvl3pPr marL="777240" indent="0">
              <a:buNone/>
              <a:defRPr sz="1530">
                <a:solidFill>
                  <a:schemeClr val="tx1">
                    <a:tint val="75000"/>
                  </a:schemeClr>
                </a:solidFill>
              </a:defRPr>
            </a:lvl3pPr>
            <a:lvl4pPr marL="1165860" indent="0">
              <a:buNone/>
              <a:defRPr sz="1360">
                <a:solidFill>
                  <a:schemeClr val="tx1">
                    <a:tint val="75000"/>
                  </a:schemeClr>
                </a:solidFill>
              </a:defRPr>
            </a:lvl4pPr>
            <a:lvl5pPr marL="1554480" indent="0">
              <a:buNone/>
              <a:defRPr sz="1360">
                <a:solidFill>
                  <a:schemeClr val="tx1">
                    <a:tint val="75000"/>
                  </a:schemeClr>
                </a:solidFill>
              </a:defRPr>
            </a:lvl5pPr>
            <a:lvl6pPr marL="1943100" indent="0">
              <a:buNone/>
              <a:defRPr sz="1360">
                <a:solidFill>
                  <a:schemeClr val="tx1">
                    <a:tint val="75000"/>
                  </a:schemeClr>
                </a:solidFill>
              </a:defRPr>
            </a:lvl6pPr>
            <a:lvl7pPr marL="2331720" indent="0">
              <a:buNone/>
              <a:defRPr sz="1360">
                <a:solidFill>
                  <a:schemeClr val="tx1">
                    <a:tint val="75000"/>
                  </a:schemeClr>
                </a:solidFill>
              </a:defRPr>
            </a:lvl7pPr>
            <a:lvl8pPr marL="2720340" indent="0">
              <a:buNone/>
              <a:defRPr sz="1360">
                <a:solidFill>
                  <a:schemeClr val="tx1">
                    <a:tint val="75000"/>
                  </a:schemeClr>
                </a:solidFill>
              </a:defRPr>
            </a:lvl8pPr>
            <a:lvl9pPr marL="3108960" indent="0">
              <a:buNone/>
              <a:defRPr sz="136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E6C4B2-2305-4CEB-B619-BE9629805ACD}" type="datetimeFigureOut">
              <a:rPr lang="en-US" smtClean="0"/>
              <a:t>6/10/2021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D7FAD8-3D14-4F87-904F-02E64D1FD6C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6995296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34353" y="2677584"/>
            <a:ext cx="3303270" cy="638196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934778" y="2677584"/>
            <a:ext cx="3303270" cy="638196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E6C4B2-2305-4CEB-B619-BE9629805ACD}" type="datetimeFigureOut">
              <a:rPr lang="en-US" smtClean="0"/>
              <a:t>6/10/2021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D7FAD8-3D14-4F87-904F-02E64D1FD6C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0970514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5365" y="535519"/>
            <a:ext cx="6703695" cy="1944159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5366" y="2465706"/>
            <a:ext cx="3288089" cy="1208404"/>
          </a:xfrm>
        </p:spPr>
        <p:txBody>
          <a:bodyPr anchor="b"/>
          <a:lstStyle>
            <a:lvl1pPr marL="0" indent="0">
              <a:buNone/>
              <a:defRPr sz="2040" b="1"/>
            </a:lvl1pPr>
            <a:lvl2pPr marL="388620" indent="0">
              <a:buNone/>
              <a:defRPr sz="1700" b="1"/>
            </a:lvl2pPr>
            <a:lvl3pPr marL="777240" indent="0">
              <a:buNone/>
              <a:defRPr sz="1530" b="1"/>
            </a:lvl3pPr>
            <a:lvl4pPr marL="1165860" indent="0">
              <a:buNone/>
              <a:defRPr sz="1360" b="1"/>
            </a:lvl4pPr>
            <a:lvl5pPr marL="1554480" indent="0">
              <a:buNone/>
              <a:defRPr sz="1360" b="1"/>
            </a:lvl5pPr>
            <a:lvl6pPr marL="1943100" indent="0">
              <a:buNone/>
              <a:defRPr sz="1360" b="1"/>
            </a:lvl6pPr>
            <a:lvl7pPr marL="2331720" indent="0">
              <a:buNone/>
              <a:defRPr sz="1360" b="1"/>
            </a:lvl7pPr>
            <a:lvl8pPr marL="2720340" indent="0">
              <a:buNone/>
              <a:defRPr sz="1360" b="1"/>
            </a:lvl8pPr>
            <a:lvl9pPr marL="3108960" indent="0">
              <a:buNone/>
              <a:defRPr sz="136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35366" y="3674110"/>
            <a:ext cx="3288089" cy="540406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934778" y="2465706"/>
            <a:ext cx="3304282" cy="1208404"/>
          </a:xfrm>
        </p:spPr>
        <p:txBody>
          <a:bodyPr anchor="b"/>
          <a:lstStyle>
            <a:lvl1pPr marL="0" indent="0">
              <a:buNone/>
              <a:defRPr sz="2040" b="1"/>
            </a:lvl1pPr>
            <a:lvl2pPr marL="388620" indent="0">
              <a:buNone/>
              <a:defRPr sz="1700" b="1"/>
            </a:lvl2pPr>
            <a:lvl3pPr marL="777240" indent="0">
              <a:buNone/>
              <a:defRPr sz="1530" b="1"/>
            </a:lvl3pPr>
            <a:lvl4pPr marL="1165860" indent="0">
              <a:buNone/>
              <a:defRPr sz="1360" b="1"/>
            </a:lvl4pPr>
            <a:lvl5pPr marL="1554480" indent="0">
              <a:buNone/>
              <a:defRPr sz="1360" b="1"/>
            </a:lvl5pPr>
            <a:lvl6pPr marL="1943100" indent="0">
              <a:buNone/>
              <a:defRPr sz="1360" b="1"/>
            </a:lvl6pPr>
            <a:lvl7pPr marL="2331720" indent="0">
              <a:buNone/>
              <a:defRPr sz="1360" b="1"/>
            </a:lvl7pPr>
            <a:lvl8pPr marL="2720340" indent="0">
              <a:buNone/>
              <a:defRPr sz="1360" b="1"/>
            </a:lvl8pPr>
            <a:lvl9pPr marL="3108960" indent="0">
              <a:buNone/>
              <a:defRPr sz="136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934778" y="3674110"/>
            <a:ext cx="3304282" cy="540406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E6C4B2-2305-4CEB-B619-BE9629805ACD}" type="datetimeFigureOut">
              <a:rPr lang="en-US" smtClean="0"/>
              <a:t>6/10/2021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D7FAD8-3D14-4F87-904F-02E64D1FD6C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5831290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E6C4B2-2305-4CEB-B619-BE9629805ACD}" type="datetimeFigureOut">
              <a:rPr lang="en-US" smtClean="0"/>
              <a:t>6/10/2021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D7FAD8-3D14-4F87-904F-02E64D1FD6C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7426370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E6C4B2-2305-4CEB-B619-BE9629805ACD}" type="datetimeFigureOut">
              <a:rPr lang="en-US" smtClean="0"/>
              <a:t>6/10/2021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D7FAD8-3D14-4F87-904F-02E64D1FD6C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022881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5365" y="670560"/>
            <a:ext cx="2506801" cy="2346960"/>
          </a:xfrm>
        </p:spPr>
        <p:txBody>
          <a:bodyPr anchor="b"/>
          <a:lstStyle>
            <a:lvl1pPr>
              <a:defRPr sz="272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304282" y="1448226"/>
            <a:ext cx="3934778" cy="7147983"/>
          </a:xfrm>
        </p:spPr>
        <p:txBody>
          <a:bodyPr/>
          <a:lstStyle>
            <a:lvl1pPr>
              <a:defRPr sz="2720"/>
            </a:lvl1pPr>
            <a:lvl2pPr>
              <a:defRPr sz="2380"/>
            </a:lvl2pPr>
            <a:lvl3pPr>
              <a:defRPr sz="2040"/>
            </a:lvl3pPr>
            <a:lvl4pPr>
              <a:defRPr sz="1700"/>
            </a:lvl4pPr>
            <a:lvl5pPr>
              <a:defRPr sz="1700"/>
            </a:lvl5pPr>
            <a:lvl6pPr>
              <a:defRPr sz="1700"/>
            </a:lvl6pPr>
            <a:lvl7pPr>
              <a:defRPr sz="1700"/>
            </a:lvl7pPr>
            <a:lvl8pPr>
              <a:defRPr sz="1700"/>
            </a:lvl8pPr>
            <a:lvl9pPr>
              <a:defRPr sz="17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35365" y="3017520"/>
            <a:ext cx="2506801" cy="5590329"/>
          </a:xfrm>
        </p:spPr>
        <p:txBody>
          <a:bodyPr/>
          <a:lstStyle>
            <a:lvl1pPr marL="0" indent="0">
              <a:buNone/>
              <a:defRPr sz="1360"/>
            </a:lvl1pPr>
            <a:lvl2pPr marL="388620" indent="0">
              <a:buNone/>
              <a:defRPr sz="1190"/>
            </a:lvl2pPr>
            <a:lvl3pPr marL="777240" indent="0">
              <a:buNone/>
              <a:defRPr sz="1020"/>
            </a:lvl3pPr>
            <a:lvl4pPr marL="1165860" indent="0">
              <a:buNone/>
              <a:defRPr sz="850"/>
            </a:lvl4pPr>
            <a:lvl5pPr marL="1554480" indent="0">
              <a:buNone/>
              <a:defRPr sz="850"/>
            </a:lvl5pPr>
            <a:lvl6pPr marL="1943100" indent="0">
              <a:buNone/>
              <a:defRPr sz="850"/>
            </a:lvl6pPr>
            <a:lvl7pPr marL="2331720" indent="0">
              <a:buNone/>
              <a:defRPr sz="850"/>
            </a:lvl7pPr>
            <a:lvl8pPr marL="2720340" indent="0">
              <a:buNone/>
              <a:defRPr sz="850"/>
            </a:lvl8pPr>
            <a:lvl9pPr marL="3108960" indent="0">
              <a:buNone/>
              <a:defRPr sz="8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E6C4B2-2305-4CEB-B619-BE9629805ACD}" type="datetimeFigureOut">
              <a:rPr lang="en-US" smtClean="0"/>
              <a:t>6/10/2021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D7FAD8-3D14-4F87-904F-02E64D1FD6C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7697741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5365" y="670560"/>
            <a:ext cx="2506801" cy="2346960"/>
          </a:xfrm>
        </p:spPr>
        <p:txBody>
          <a:bodyPr anchor="b"/>
          <a:lstStyle>
            <a:lvl1pPr>
              <a:defRPr sz="272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304282" y="1448226"/>
            <a:ext cx="3934778" cy="7147983"/>
          </a:xfrm>
        </p:spPr>
        <p:txBody>
          <a:bodyPr anchor="t"/>
          <a:lstStyle>
            <a:lvl1pPr marL="0" indent="0">
              <a:buNone/>
              <a:defRPr sz="2720"/>
            </a:lvl1pPr>
            <a:lvl2pPr marL="388620" indent="0">
              <a:buNone/>
              <a:defRPr sz="2380"/>
            </a:lvl2pPr>
            <a:lvl3pPr marL="777240" indent="0">
              <a:buNone/>
              <a:defRPr sz="2040"/>
            </a:lvl3pPr>
            <a:lvl4pPr marL="1165860" indent="0">
              <a:buNone/>
              <a:defRPr sz="1700"/>
            </a:lvl4pPr>
            <a:lvl5pPr marL="1554480" indent="0">
              <a:buNone/>
              <a:defRPr sz="1700"/>
            </a:lvl5pPr>
            <a:lvl6pPr marL="1943100" indent="0">
              <a:buNone/>
              <a:defRPr sz="1700"/>
            </a:lvl6pPr>
            <a:lvl7pPr marL="2331720" indent="0">
              <a:buNone/>
              <a:defRPr sz="1700"/>
            </a:lvl7pPr>
            <a:lvl8pPr marL="2720340" indent="0">
              <a:buNone/>
              <a:defRPr sz="1700"/>
            </a:lvl8pPr>
            <a:lvl9pPr marL="3108960" indent="0">
              <a:buNone/>
              <a:defRPr sz="17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35365" y="3017520"/>
            <a:ext cx="2506801" cy="5590329"/>
          </a:xfrm>
        </p:spPr>
        <p:txBody>
          <a:bodyPr/>
          <a:lstStyle>
            <a:lvl1pPr marL="0" indent="0">
              <a:buNone/>
              <a:defRPr sz="1360"/>
            </a:lvl1pPr>
            <a:lvl2pPr marL="388620" indent="0">
              <a:buNone/>
              <a:defRPr sz="1190"/>
            </a:lvl2pPr>
            <a:lvl3pPr marL="777240" indent="0">
              <a:buNone/>
              <a:defRPr sz="1020"/>
            </a:lvl3pPr>
            <a:lvl4pPr marL="1165860" indent="0">
              <a:buNone/>
              <a:defRPr sz="850"/>
            </a:lvl4pPr>
            <a:lvl5pPr marL="1554480" indent="0">
              <a:buNone/>
              <a:defRPr sz="850"/>
            </a:lvl5pPr>
            <a:lvl6pPr marL="1943100" indent="0">
              <a:buNone/>
              <a:defRPr sz="850"/>
            </a:lvl6pPr>
            <a:lvl7pPr marL="2331720" indent="0">
              <a:buNone/>
              <a:defRPr sz="850"/>
            </a:lvl7pPr>
            <a:lvl8pPr marL="2720340" indent="0">
              <a:buNone/>
              <a:defRPr sz="850"/>
            </a:lvl8pPr>
            <a:lvl9pPr marL="3108960" indent="0">
              <a:buNone/>
              <a:defRPr sz="8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E6C4B2-2305-4CEB-B619-BE9629805ACD}" type="datetimeFigureOut">
              <a:rPr lang="en-US" smtClean="0"/>
              <a:t>6/10/2021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D7FAD8-3D14-4F87-904F-02E64D1FD6C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9531598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E6C4B2-2305-4CEB-B619-BE9629805ACD}" type="datetimeFigureOut">
              <a:rPr lang="en-US" smtClean="0"/>
              <a:t>6/10/2021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D7FAD8-3D14-4F87-904F-02E64D1FD6C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1337768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5562124" y="535517"/>
            <a:ext cx="1675924" cy="8524029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34353" y="535517"/>
            <a:ext cx="4930616" cy="8524029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E6C4B2-2305-4CEB-B619-BE9629805ACD}" type="datetimeFigureOut">
              <a:rPr lang="en-US" smtClean="0"/>
              <a:t>6/10/2021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D7FAD8-3D14-4F87-904F-02E64D1FD6C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4617296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534353" y="535519"/>
            <a:ext cx="6703695" cy="194415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4353" y="2677584"/>
            <a:ext cx="6703695" cy="638196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34353" y="9322649"/>
            <a:ext cx="1748790" cy="53551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2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EE6C4B2-2305-4CEB-B619-BE9629805ACD}" type="datetimeFigureOut">
              <a:rPr lang="en-US" smtClean="0"/>
              <a:t>6/10/2021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74608" y="9322649"/>
            <a:ext cx="2623185" cy="53551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2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5489258" y="9322649"/>
            <a:ext cx="1748790" cy="53551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2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5D7FAD8-3D14-4F87-904F-02E64D1FD6C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2542794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777240" rtl="0" eaLnBrk="1" latinLnBrk="0" hangingPunct="1">
        <a:lnSpc>
          <a:spcPct val="90000"/>
        </a:lnSpc>
        <a:spcBef>
          <a:spcPct val="0"/>
        </a:spcBef>
        <a:buNone/>
        <a:defRPr sz="374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94310" indent="-194310" algn="l" defTabSz="777240" rtl="0" eaLnBrk="1" latinLnBrk="0" hangingPunct="1">
        <a:lnSpc>
          <a:spcPct val="90000"/>
        </a:lnSpc>
        <a:spcBef>
          <a:spcPts val="850"/>
        </a:spcBef>
        <a:buFont typeface="Arial" panose="020B0604020202020204" pitchFamily="34" charset="0"/>
        <a:buChar char="•"/>
        <a:defRPr sz="2380" kern="1200">
          <a:solidFill>
            <a:schemeClr val="tx1"/>
          </a:solidFill>
          <a:latin typeface="+mn-lt"/>
          <a:ea typeface="+mn-ea"/>
          <a:cs typeface="+mn-cs"/>
        </a:defRPr>
      </a:lvl1pPr>
      <a:lvl2pPr marL="582930" indent="-194310" algn="l" defTabSz="777240" rtl="0" eaLnBrk="1" latinLnBrk="0" hangingPunct="1">
        <a:lnSpc>
          <a:spcPct val="90000"/>
        </a:lnSpc>
        <a:spcBef>
          <a:spcPts val="425"/>
        </a:spcBef>
        <a:buFont typeface="Arial" panose="020B0604020202020204" pitchFamily="34" charset="0"/>
        <a:buChar char="•"/>
        <a:defRPr sz="2040" kern="1200">
          <a:solidFill>
            <a:schemeClr val="tx1"/>
          </a:solidFill>
          <a:latin typeface="+mn-lt"/>
          <a:ea typeface="+mn-ea"/>
          <a:cs typeface="+mn-cs"/>
        </a:defRPr>
      </a:lvl2pPr>
      <a:lvl3pPr marL="971550" indent="-194310" algn="l" defTabSz="777240" rtl="0" eaLnBrk="1" latinLnBrk="0" hangingPunct="1">
        <a:lnSpc>
          <a:spcPct val="90000"/>
        </a:lnSpc>
        <a:spcBef>
          <a:spcPts val="425"/>
        </a:spcBef>
        <a:buFont typeface="Arial" panose="020B0604020202020204" pitchFamily="34" charset="0"/>
        <a:buChar char="•"/>
        <a:defRPr sz="1700" kern="1200">
          <a:solidFill>
            <a:schemeClr val="tx1"/>
          </a:solidFill>
          <a:latin typeface="+mn-lt"/>
          <a:ea typeface="+mn-ea"/>
          <a:cs typeface="+mn-cs"/>
        </a:defRPr>
      </a:lvl3pPr>
      <a:lvl4pPr marL="1360170" indent="-194310" algn="l" defTabSz="777240" rtl="0" eaLnBrk="1" latinLnBrk="0" hangingPunct="1">
        <a:lnSpc>
          <a:spcPct val="90000"/>
        </a:lnSpc>
        <a:spcBef>
          <a:spcPts val="425"/>
        </a:spcBef>
        <a:buFont typeface="Arial" panose="020B0604020202020204" pitchFamily="34" charset="0"/>
        <a:buChar char="•"/>
        <a:defRPr sz="1530" kern="1200">
          <a:solidFill>
            <a:schemeClr val="tx1"/>
          </a:solidFill>
          <a:latin typeface="+mn-lt"/>
          <a:ea typeface="+mn-ea"/>
          <a:cs typeface="+mn-cs"/>
        </a:defRPr>
      </a:lvl4pPr>
      <a:lvl5pPr marL="1748790" indent="-194310" algn="l" defTabSz="777240" rtl="0" eaLnBrk="1" latinLnBrk="0" hangingPunct="1">
        <a:lnSpc>
          <a:spcPct val="90000"/>
        </a:lnSpc>
        <a:spcBef>
          <a:spcPts val="425"/>
        </a:spcBef>
        <a:buFont typeface="Arial" panose="020B0604020202020204" pitchFamily="34" charset="0"/>
        <a:buChar char="•"/>
        <a:defRPr sz="1530" kern="1200">
          <a:solidFill>
            <a:schemeClr val="tx1"/>
          </a:solidFill>
          <a:latin typeface="+mn-lt"/>
          <a:ea typeface="+mn-ea"/>
          <a:cs typeface="+mn-cs"/>
        </a:defRPr>
      </a:lvl5pPr>
      <a:lvl6pPr marL="2137410" indent="-194310" algn="l" defTabSz="777240" rtl="0" eaLnBrk="1" latinLnBrk="0" hangingPunct="1">
        <a:lnSpc>
          <a:spcPct val="90000"/>
        </a:lnSpc>
        <a:spcBef>
          <a:spcPts val="425"/>
        </a:spcBef>
        <a:buFont typeface="Arial" panose="020B0604020202020204" pitchFamily="34" charset="0"/>
        <a:buChar char="•"/>
        <a:defRPr sz="1530" kern="1200">
          <a:solidFill>
            <a:schemeClr val="tx1"/>
          </a:solidFill>
          <a:latin typeface="+mn-lt"/>
          <a:ea typeface="+mn-ea"/>
          <a:cs typeface="+mn-cs"/>
        </a:defRPr>
      </a:lvl6pPr>
      <a:lvl7pPr marL="2526030" indent="-194310" algn="l" defTabSz="777240" rtl="0" eaLnBrk="1" latinLnBrk="0" hangingPunct="1">
        <a:lnSpc>
          <a:spcPct val="90000"/>
        </a:lnSpc>
        <a:spcBef>
          <a:spcPts val="425"/>
        </a:spcBef>
        <a:buFont typeface="Arial" panose="020B0604020202020204" pitchFamily="34" charset="0"/>
        <a:buChar char="•"/>
        <a:defRPr sz="1530" kern="1200">
          <a:solidFill>
            <a:schemeClr val="tx1"/>
          </a:solidFill>
          <a:latin typeface="+mn-lt"/>
          <a:ea typeface="+mn-ea"/>
          <a:cs typeface="+mn-cs"/>
        </a:defRPr>
      </a:lvl7pPr>
      <a:lvl8pPr marL="2914650" indent="-194310" algn="l" defTabSz="777240" rtl="0" eaLnBrk="1" latinLnBrk="0" hangingPunct="1">
        <a:lnSpc>
          <a:spcPct val="90000"/>
        </a:lnSpc>
        <a:spcBef>
          <a:spcPts val="425"/>
        </a:spcBef>
        <a:buFont typeface="Arial" panose="020B0604020202020204" pitchFamily="34" charset="0"/>
        <a:buChar char="•"/>
        <a:defRPr sz="1530" kern="1200">
          <a:solidFill>
            <a:schemeClr val="tx1"/>
          </a:solidFill>
          <a:latin typeface="+mn-lt"/>
          <a:ea typeface="+mn-ea"/>
          <a:cs typeface="+mn-cs"/>
        </a:defRPr>
      </a:lvl8pPr>
      <a:lvl9pPr marL="3303270" indent="-194310" algn="l" defTabSz="777240" rtl="0" eaLnBrk="1" latinLnBrk="0" hangingPunct="1">
        <a:lnSpc>
          <a:spcPct val="90000"/>
        </a:lnSpc>
        <a:spcBef>
          <a:spcPts val="425"/>
        </a:spcBef>
        <a:buFont typeface="Arial" panose="020B0604020202020204" pitchFamily="34" charset="0"/>
        <a:buChar char="•"/>
        <a:defRPr sz="153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777240" rtl="0" eaLnBrk="1" latinLnBrk="0" hangingPunct="1">
        <a:defRPr sz="1530" kern="1200">
          <a:solidFill>
            <a:schemeClr val="tx1"/>
          </a:solidFill>
          <a:latin typeface="+mn-lt"/>
          <a:ea typeface="+mn-ea"/>
          <a:cs typeface="+mn-cs"/>
        </a:defRPr>
      </a:lvl1pPr>
      <a:lvl2pPr marL="388620" algn="l" defTabSz="777240" rtl="0" eaLnBrk="1" latinLnBrk="0" hangingPunct="1">
        <a:defRPr sz="1530" kern="1200">
          <a:solidFill>
            <a:schemeClr val="tx1"/>
          </a:solidFill>
          <a:latin typeface="+mn-lt"/>
          <a:ea typeface="+mn-ea"/>
          <a:cs typeface="+mn-cs"/>
        </a:defRPr>
      </a:lvl2pPr>
      <a:lvl3pPr marL="777240" algn="l" defTabSz="777240" rtl="0" eaLnBrk="1" latinLnBrk="0" hangingPunct="1">
        <a:defRPr sz="1530" kern="1200">
          <a:solidFill>
            <a:schemeClr val="tx1"/>
          </a:solidFill>
          <a:latin typeface="+mn-lt"/>
          <a:ea typeface="+mn-ea"/>
          <a:cs typeface="+mn-cs"/>
        </a:defRPr>
      </a:lvl3pPr>
      <a:lvl4pPr marL="1165860" algn="l" defTabSz="777240" rtl="0" eaLnBrk="1" latinLnBrk="0" hangingPunct="1">
        <a:defRPr sz="1530" kern="1200">
          <a:solidFill>
            <a:schemeClr val="tx1"/>
          </a:solidFill>
          <a:latin typeface="+mn-lt"/>
          <a:ea typeface="+mn-ea"/>
          <a:cs typeface="+mn-cs"/>
        </a:defRPr>
      </a:lvl4pPr>
      <a:lvl5pPr marL="1554480" algn="l" defTabSz="777240" rtl="0" eaLnBrk="1" latinLnBrk="0" hangingPunct="1">
        <a:defRPr sz="1530" kern="1200">
          <a:solidFill>
            <a:schemeClr val="tx1"/>
          </a:solidFill>
          <a:latin typeface="+mn-lt"/>
          <a:ea typeface="+mn-ea"/>
          <a:cs typeface="+mn-cs"/>
        </a:defRPr>
      </a:lvl5pPr>
      <a:lvl6pPr marL="1943100" algn="l" defTabSz="777240" rtl="0" eaLnBrk="1" latinLnBrk="0" hangingPunct="1">
        <a:defRPr sz="1530" kern="1200">
          <a:solidFill>
            <a:schemeClr val="tx1"/>
          </a:solidFill>
          <a:latin typeface="+mn-lt"/>
          <a:ea typeface="+mn-ea"/>
          <a:cs typeface="+mn-cs"/>
        </a:defRPr>
      </a:lvl6pPr>
      <a:lvl7pPr marL="2331720" algn="l" defTabSz="777240" rtl="0" eaLnBrk="1" latinLnBrk="0" hangingPunct="1">
        <a:defRPr sz="1530" kern="1200">
          <a:solidFill>
            <a:schemeClr val="tx1"/>
          </a:solidFill>
          <a:latin typeface="+mn-lt"/>
          <a:ea typeface="+mn-ea"/>
          <a:cs typeface="+mn-cs"/>
        </a:defRPr>
      </a:lvl7pPr>
      <a:lvl8pPr marL="2720340" algn="l" defTabSz="777240" rtl="0" eaLnBrk="1" latinLnBrk="0" hangingPunct="1">
        <a:defRPr sz="1530" kern="1200">
          <a:solidFill>
            <a:schemeClr val="tx1"/>
          </a:solidFill>
          <a:latin typeface="+mn-lt"/>
          <a:ea typeface="+mn-ea"/>
          <a:cs typeface="+mn-cs"/>
        </a:defRPr>
      </a:lvl8pPr>
      <a:lvl9pPr marL="3108960" algn="l" defTabSz="777240" rtl="0" eaLnBrk="1" latinLnBrk="0" hangingPunct="1">
        <a:defRPr sz="153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7DF77CBA-0563-447F-8CC6-29017D49DB2D}"/>
              </a:ext>
            </a:extLst>
          </p:cNvPr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5739" y="2428980"/>
            <a:ext cx="5943600" cy="3570605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1138AF22-F234-48F3-943B-80369C5180B6}"/>
              </a:ext>
            </a:extLst>
          </p:cNvPr>
          <p:cNvSpPr txBox="1"/>
          <p:nvPr/>
        </p:nvSpPr>
        <p:spPr>
          <a:xfrm>
            <a:off x="914400" y="6055564"/>
            <a:ext cx="59436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b="1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Supplemental Figure 1</a:t>
            </a:r>
            <a:r>
              <a:rPr lang="en-US" sz="12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. Local site and systemic adverse reactions in 44 patients with multiple myeloma within 7 days of dose 1 and dose 2 of the SARS-CoV-2 mRNA vaccine.</a:t>
            </a:r>
            <a:endParaRPr lang="en-US" sz="1200" dirty="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endParaRPr lang="en-US" sz="1200" dirty="0"/>
          </a:p>
        </p:txBody>
      </p:sp>
    </p:spTree>
    <p:extLst>
      <p:ext uri="{BB962C8B-B14F-4D97-AF65-F5344CB8AC3E}">
        <p14:creationId xmlns:p14="http://schemas.microsoft.com/office/powerpoint/2010/main" val="150796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Table 6">
            <a:extLst>
              <a:ext uri="{FF2B5EF4-FFF2-40B4-BE49-F238E27FC236}">
                <a16:creationId xmlns:a16="http://schemas.microsoft.com/office/drawing/2014/main" id="{9A5EBB6F-C4FE-49E1-8AB9-699D628E2F9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4980523"/>
              </p:ext>
            </p:extLst>
          </p:nvPr>
        </p:nvGraphicFramePr>
        <p:xfrm>
          <a:off x="1661483" y="1817463"/>
          <a:ext cx="4449431" cy="4956571"/>
        </p:xfrm>
        <a:graphic>
          <a:graphicData uri="http://schemas.openxmlformats.org/drawingml/2006/table">
            <a:tbl>
              <a:tblPr firstRow="1" firstCol="1" bandRow="1"/>
              <a:tblGrid>
                <a:gridCol w="2069092">
                  <a:extLst>
                    <a:ext uri="{9D8B030D-6E8A-4147-A177-3AD203B41FA5}">
                      <a16:colId xmlns:a16="http://schemas.microsoft.com/office/drawing/2014/main" val="2207440105"/>
                    </a:ext>
                  </a:extLst>
                </a:gridCol>
                <a:gridCol w="557063">
                  <a:extLst>
                    <a:ext uri="{9D8B030D-6E8A-4147-A177-3AD203B41FA5}">
                      <a16:colId xmlns:a16="http://schemas.microsoft.com/office/drawing/2014/main" val="1870979352"/>
                    </a:ext>
                  </a:extLst>
                </a:gridCol>
                <a:gridCol w="1823276">
                  <a:extLst>
                    <a:ext uri="{9D8B030D-6E8A-4147-A177-3AD203B41FA5}">
                      <a16:colId xmlns:a16="http://schemas.microsoft.com/office/drawing/2014/main" val="464784620"/>
                    </a:ext>
                  </a:extLst>
                </a:gridCol>
              </a:tblGrid>
              <a:tr h="291563">
                <a:tc>
                  <a:txBody>
                    <a:bodyPr/>
                    <a:lstStyle/>
                    <a:p>
                      <a:pPr marL="0" marR="0" fontAlgn="base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 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 fontAlgn="base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N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 fontAlgn="base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Titer</a:t>
                      </a:r>
                      <a:r>
                        <a:rPr lang="en-US" sz="120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,</a:t>
                      </a:r>
                      <a:r>
                        <a:rPr lang="en-US" sz="1200" baseline="3000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1</a:t>
                      </a:r>
                      <a:r>
                        <a:rPr lang="en-US" sz="120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 median U/mL (IQR) 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142328863"/>
                  </a:ext>
                </a:extLst>
              </a:tr>
              <a:tr h="291563">
                <a:tc>
                  <a:txBody>
                    <a:bodyPr/>
                    <a:lstStyle/>
                    <a:p>
                      <a:pPr marL="0" marR="0" fontAlgn="base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Overall</a:t>
                      </a:r>
                      <a:r>
                        <a:rPr lang="en-US" sz="12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 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 fontAlgn="base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44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 fontAlgn="base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&gt;250 (239, &gt;250)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905337287"/>
                  </a:ext>
                </a:extLst>
              </a:tr>
              <a:tr h="291563">
                <a:tc>
                  <a:txBody>
                    <a:bodyPr/>
                    <a:lstStyle/>
                    <a:p>
                      <a:pPr marL="0" marR="0" fontAlgn="base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Age &gt;55</a:t>
                      </a:r>
                      <a:r>
                        <a:rPr lang="en-US" sz="1200" baseline="3000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2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 fontAlgn="base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38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 fontAlgn="base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&gt;250 (176, &gt;250)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961984755"/>
                  </a:ext>
                </a:extLst>
              </a:tr>
              <a:tr h="291563">
                <a:tc>
                  <a:txBody>
                    <a:bodyPr/>
                    <a:lstStyle/>
                    <a:p>
                      <a:pPr marL="0" marR="0" fontAlgn="base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Female sex</a:t>
                      </a:r>
                      <a:r>
                        <a:rPr lang="en-US" sz="120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 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 fontAlgn="base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30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 fontAlgn="base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&gt;250 (&gt;250, &gt;250)</a:t>
                      </a:r>
                      <a:endParaRPr lang="en-US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627059051"/>
                  </a:ext>
                </a:extLst>
              </a:tr>
              <a:tr h="291563">
                <a:tc>
                  <a:txBody>
                    <a:bodyPr/>
                    <a:lstStyle/>
                    <a:p>
                      <a:pPr marL="0" marR="0" fontAlgn="base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Vaccine</a:t>
                      </a:r>
                      <a:r>
                        <a:rPr lang="en-US" sz="120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 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marL="0" marR="0" algn="ctr" fontAlgn="base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 </a:t>
                      </a:r>
                      <a:r>
                        <a:rPr lang="en-US" sz="120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 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65875765"/>
                  </a:ext>
                </a:extLst>
              </a:tr>
              <a:tr h="291563">
                <a:tc>
                  <a:txBody>
                    <a:bodyPr/>
                    <a:lstStyle/>
                    <a:p>
                      <a:pPr marL="0" marR="0" fontAlgn="base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   Pfizer/BioNTech  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 fontAlgn="base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22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 fontAlgn="base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&gt;250 (154, &gt;250)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189268430"/>
                  </a:ext>
                </a:extLst>
              </a:tr>
              <a:tr h="291563">
                <a:tc>
                  <a:txBody>
                    <a:bodyPr/>
                    <a:lstStyle/>
                    <a:p>
                      <a:pPr marL="0" marR="0" fontAlgn="base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   Moderna  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 fontAlgn="base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22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 fontAlgn="base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&gt;250 (&gt;250, &gt;250)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849880306"/>
                  </a:ext>
                </a:extLst>
              </a:tr>
              <a:tr h="291563">
                <a:tc>
                  <a:txBody>
                    <a:bodyPr/>
                    <a:lstStyle/>
                    <a:p>
                      <a:pPr marL="0" marR="0" fontAlgn="base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Therapy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marL="0" marR="0" algn="ctr" fontAlgn="base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 </a:t>
                      </a:r>
                      <a:r>
                        <a:rPr lang="en-US" sz="120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 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76807949"/>
                  </a:ext>
                </a:extLst>
              </a:tr>
              <a:tr h="291563">
                <a:tc>
                  <a:txBody>
                    <a:bodyPr/>
                    <a:lstStyle/>
                    <a:p>
                      <a:pPr marL="0" marR="0" fontAlgn="base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   Not on therapy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 fontAlgn="base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17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 fontAlgn="base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&gt;250 (228, &gt;250)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432149340"/>
                  </a:ext>
                </a:extLst>
              </a:tr>
              <a:tr h="291563">
                <a:tc>
                  <a:txBody>
                    <a:bodyPr/>
                    <a:lstStyle/>
                    <a:p>
                      <a:pPr marL="0" marR="0" fontAlgn="base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   On therapy</a:t>
                      </a:r>
                      <a:r>
                        <a:rPr lang="en-US" sz="1200" baseline="300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3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 fontAlgn="base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27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 fontAlgn="base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&gt;250 (&gt;250, &gt;250)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3662141"/>
                  </a:ext>
                </a:extLst>
              </a:tr>
              <a:tr h="291563">
                <a:tc>
                  <a:txBody>
                    <a:bodyPr/>
                    <a:lstStyle/>
                    <a:p>
                      <a:pPr marL="0" marR="0" fontAlgn="base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      Bortezomib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 fontAlgn="base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1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 fontAlgn="base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&gt;250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043300723"/>
                  </a:ext>
                </a:extLst>
              </a:tr>
              <a:tr h="291563">
                <a:tc>
                  <a:txBody>
                    <a:bodyPr/>
                    <a:lstStyle/>
                    <a:p>
                      <a:pPr marL="0" marR="0" fontAlgn="base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      Carfilzomib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 fontAlgn="base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1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 fontAlgn="base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&gt;250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269139829"/>
                  </a:ext>
                </a:extLst>
              </a:tr>
              <a:tr h="291563">
                <a:tc>
                  <a:txBody>
                    <a:bodyPr/>
                    <a:lstStyle/>
                    <a:p>
                      <a:pPr marL="0" marR="0" fontAlgn="base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      Daratumumab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 fontAlgn="base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7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 fontAlgn="base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&gt;250 (&gt;250, &gt;250)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148632730"/>
                  </a:ext>
                </a:extLst>
              </a:tr>
              <a:tr h="291563">
                <a:tc>
                  <a:txBody>
                    <a:bodyPr/>
                    <a:lstStyle/>
                    <a:p>
                      <a:pPr marL="0" marR="0" fontAlgn="base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      Ixazomib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 fontAlgn="base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2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 fontAlgn="base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125 (&lt;0.4, &gt;250)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888734902"/>
                  </a:ext>
                </a:extLst>
              </a:tr>
              <a:tr h="291563">
                <a:tc>
                  <a:txBody>
                    <a:bodyPr/>
                    <a:lstStyle/>
                    <a:p>
                      <a:pPr marL="0" marR="0" fontAlgn="base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      Lenalidomide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 fontAlgn="base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17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 fontAlgn="base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&gt;250 (&gt;250, &gt;250)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489671355"/>
                  </a:ext>
                </a:extLst>
              </a:tr>
              <a:tr h="291563">
                <a:tc>
                  <a:txBody>
                    <a:bodyPr/>
                    <a:lstStyle/>
                    <a:p>
                      <a:pPr marL="0" marR="0" fontAlgn="base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      Pomalidomide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 fontAlgn="base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4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 fontAlgn="base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&gt;250 (202, &gt;250)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489860098"/>
                  </a:ext>
                </a:extLst>
              </a:tr>
              <a:tr h="291563">
                <a:tc>
                  <a:txBody>
                    <a:bodyPr/>
                    <a:lstStyle/>
                    <a:p>
                      <a:pPr marL="0" marR="0" fontAlgn="base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      Teclistamab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 fontAlgn="base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1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 fontAlgn="base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&lt;0.4</a:t>
                      </a:r>
                      <a:endParaRPr lang="en-US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926268900"/>
                  </a:ext>
                </a:extLst>
              </a:tr>
            </a:tbl>
          </a:graphicData>
        </a:graphic>
      </p:graphicFrame>
      <p:sp>
        <p:nvSpPr>
          <p:cNvPr id="8" name="TextBox 7">
            <a:extLst>
              <a:ext uri="{FF2B5EF4-FFF2-40B4-BE49-F238E27FC236}">
                <a16:creationId xmlns:a16="http://schemas.microsoft.com/office/drawing/2014/main" id="{43AEA0A9-20F2-48D4-89DA-8BEC7DF3A133}"/>
              </a:ext>
            </a:extLst>
          </p:cNvPr>
          <p:cNvSpPr txBox="1"/>
          <p:nvPr/>
        </p:nvSpPr>
        <p:spPr>
          <a:xfrm>
            <a:off x="821095" y="1068627"/>
            <a:ext cx="64008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b="1" dirty="0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Supplemental Table 1</a:t>
            </a:r>
            <a:r>
              <a:rPr lang="en-US" sz="1200" dirty="0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. Anti-SARS-CoV-2 RBD antibody titer of 44 patients </a:t>
            </a:r>
            <a:r>
              <a:rPr lang="en-US" sz="12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multiple myeloma</a:t>
            </a:r>
            <a:r>
              <a:rPr lang="en-US" sz="1200" dirty="0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 one month after </a:t>
            </a:r>
            <a:r>
              <a:rPr lang="en-US" sz="12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two-dose SARS-CoV-2 mRNA vaccination</a:t>
            </a:r>
            <a:r>
              <a:rPr lang="en-US" sz="1200" dirty="0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 by demographics and clinical characteristics.</a:t>
            </a:r>
            <a:endParaRPr lang="en-US" sz="12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endParaRPr lang="en-US" sz="1200" dirty="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00C1A1F7-EBF6-4E44-B63F-2240425F322B}"/>
              </a:ext>
            </a:extLst>
          </p:cNvPr>
          <p:cNvSpPr txBox="1"/>
          <p:nvPr/>
        </p:nvSpPr>
        <p:spPr>
          <a:xfrm>
            <a:off x="821095" y="7027964"/>
            <a:ext cx="6400801" cy="21236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>
              <a:lnSpc>
                <a:spcPct val="2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1200" baseline="30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1</a:t>
            </a:r>
            <a:r>
              <a:rPr lang="en-US" sz="12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2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Results range from &lt;0.4 to &gt;250 U/mL with detectable antibody defined as an anti-SARS-CoV-2 RBD antibody titer &gt;0.79 U/mL by the manufacturer.</a:t>
            </a:r>
            <a:endParaRPr lang="en-US" sz="1200" dirty="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0" marR="0" fontAlgn="base">
              <a:lnSpc>
                <a:spcPct val="2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1200" baseline="30000" dirty="0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2</a:t>
            </a:r>
            <a:r>
              <a:rPr lang="en-US" sz="1200" dirty="0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 </a:t>
            </a:r>
            <a:r>
              <a:rPr lang="en-US" sz="12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Age was dichotomized into ≤55 and &gt;55 based on early vaccine trials (Ref. 4).</a:t>
            </a:r>
            <a:endParaRPr lang="en-US" sz="12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0" marR="0">
              <a:lnSpc>
                <a:spcPct val="2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1200" baseline="300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3</a:t>
            </a:r>
            <a:r>
              <a:rPr lang="en-US" sz="12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2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Since participants could report more than one therapy, the sum of the therapies is greater than the total N.</a:t>
            </a:r>
            <a:endParaRPr lang="en-US" sz="1200" dirty="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endParaRPr lang="en-US" sz="1200" dirty="0"/>
          </a:p>
        </p:txBody>
      </p:sp>
    </p:spTree>
    <p:extLst>
      <p:ext uri="{BB962C8B-B14F-4D97-AF65-F5344CB8AC3E}">
        <p14:creationId xmlns:p14="http://schemas.microsoft.com/office/powerpoint/2010/main" val="90536837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12</TotalTime>
  <Words>292</Words>
  <Application>Microsoft Office PowerPoint</Application>
  <PresentationFormat>Custom</PresentationFormat>
  <Paragraphs>54</Paragraphs>
  <Slides>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7" baseType="lpstr">
      <vt:lpstr>Arial</vt:lpstr>
      <vt:lpstr>Calibri</vt:lpstr>
      <vt:lpstr>Calibri Light</vt:lpstr>
      <vt:lpstr>Times New Roman</vt:lpstr>
      <vt:lpstr>Office Theme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Ross Greenberg</dc:creator>
  <cp:lastModifiedBy>Ross Greenberg</cp:lastModifiedBy>
  <cp:revision>2</cp:revision>
  <dcterms:created xsi:type="dcterms:W3CDTF">2021-05-26T13:59:55Z</dcterms:created>
  <dcterms:modified xsi:type="dcterms:W3CDTF">2021-06-10T19:40:33Z</dcterms:modified>
</cp:coreProperties>
</file>