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tableStyles+xml" PartName="/ppt/tableStyle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package.core-properties+xml" PartName="/docProps/core.xml"/>
</Types>
</file>

<file path=_rels/.rels><?xml version="1.0" encoding="UTF-8" standalone="yes"?><Relationships xmlns="http://schemas.openxmlformats.org/package/2006/relationships"><Relationship Id="rId4" Target="ppt/presentation.xml" Type="http://schemas.openxmlformats.org/officeDocument/2006/relationships/officeDocument"/><Relationship Id="rId3" Target="docProps/core.xml" Type="http://schemas.openxmlformats.org/package/2006/relationships/metadata/core-properties"/><Relationship Id="rId2" Target="docProps/app.xml" Type="http://schemas.openxmlformats.org/officeDocument/2006/relationships/extended-properties"/><Relationship Id="rId1" Target="docProps/thumbnail.jpeg" Type="http://schemas.openxmlformats.org/package/2006/relationships/metadata/thumbnai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x="12192000" cy="6858000"/>
  <p:notesSz cx="6858000" cy="9144000"/>
  <p:defaultTextStyle>
    <a:defPPr>
      <a:defRPr altLang="zh-CN" lang="zh-CN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d="100" n="80"/>
          <a:sy d="100" n="80"/>
        </p:scale>
        <p:origin x="132" y="708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2008" cy="72008"/>
</p:viewPr>
</file>

<file path=ppt/_rels/presentation.xml.rels><?xml version="1.0" encoding="UTF-8" standalone="yes"?><Relationships xmlns="http://schemas.openxmlformats.org/package/2006/relationships"><Relationship Id="rId10" Target="slides/slide4.xml" Type="http://schemas.openxmlformats.org/officeDocument/2006/relationships/slide"/><Relationship Id="rId9" Target="slides/slide3.xml" Type="http://schemas.openxmlformats.org/officeDocument/2006/relationships/slide"/><Relationship Id="rId8" Target="slides/slide2.xml" Type="http://schemas.openxmlformats.org/officeDocument/2006/relationships/slide"/><Relationship Id="rId7" Target="slides/slide1.xml" Type="http://schemas.openxmlformats.org/officeDocument/2006/relationships/slide"/><Relationship Id="rId6" Target="notesMasters/notesMaster1.xml" Type="http://schemas.openxmlformats.org/officeDocument/2006/relationships/notesMaster"/><Relationship Id="rId5" Target="slideMasters/slideMaster1.xml" Type="http://schemas.openxmlformats.org/officeDocument/2006/relationships/slideMaster"/><Relationship Id="rId4" Target="tableStyles.xml" Type="http://schemas.openxmlformats.org/officeDocument/2006/relationships/tableStyles"/><Relationship Id="rId3" Target="presProps.xml" Type="http://schemas.openxmlformats.org/officeDocument/2006/relationships/presProps"/><Relationship Id="rId2" Target="viewProps.xml" Type="http://schemas.openxmlformats.org/officeDocument/2006/relationships/viewProps"/><Relationship Id="rId1" Target="theme/theme1.xml" Type="http://schemas.openxmlformats.org/officeDocument/2006/relationships/theme"/></Relationships>
</file>

<file path=ppt/notesMasters/_rels/notesMaster1.xml.rels><?xml version="1.0" encoding="UTF-8" standalone="yes"?>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sz="quarter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bIns="45720" lIns="91440" numCol="1" rIns="91440" rtlCol="0" tIns="45720" vert="horz"/>
          <a:lstStyle>
            <a:lvl1pPr algn="l">
              <a:defRPr sz="1200"/>
            </a:lvl1pPr>
          </a:lstStyle>
          <a:p>
            <a:endParaRPr lang="zh-CN"/>
          </a:p>
        </p:txBody>
      </p:sp>
      <p:sp>
        <p:nvSpPr>
          <p:cNvPr id="3" name="日期占位符 2"/>
          <p:cNvSpPr>
            <a:spLocks noGrp="1"/>
          </p:cNvSpPr>
          <p:nvPr>
            <p:ph idx="1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bIns="45720" lIns="91440" numCol="1" rIns="91440" rtlCol="0" tIns="45720" vert="horz"/>
          <a:lstStyle>
            <a:lvl1pPr algn="r">
              <a:defRPr sz="1200"/>
            </a:lvl1pPr>
          </a:lstStyle>
          <a:p>
            <a:fld id="{6BAD093C-436C-44B2-B759-B84FFA8DBD76}" type="datetimeFigureOut">
              <a:rPr lang="zh-CN" smtClean="0"/>
              <a:t>2021/12/13</a:t>
            </a:fld>
            <a:endParaRPr lang="zh-CN"/>
          </a:p>
        </p:txBody>
      </p:sp>
      <p:sp>
        <p:nvSpPr>
          <p:cNvPr id="4" name="幻灯片图像占位符 3"/>
          <p:cNvSpPr>
            <a:spLocks noChangeAspect="1" noGrp="1" noRot="1"/>
          </p:cNvSpPr>
          <p:nvPr>
            <p:ph idx="2"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anchor="ctr" bIns="45720" lIns="91440" numCol="1" rIns="91440" rtlCol="0" tIns="45720" vert="horz"/>
          <a:lstStyle/>
          <a:p>
            <a:endParaRPr lang="zh-CN"/>
          </a:p>
        </p:txBody>
      </p:sp>
      <p:sp>
        <p:nvSpPr>
          <p:cNvPr id="5" name="备注占位符 4"/>
          <p:cNvSpPr>
            <a:spLocks noGrp="1"/>
          </p:cNvSpPr>
          <p:nvPr>
            <p:ph idx="3" sz="quarter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bIns="45720" lIns="91440" numCol="1" rIns="91440" rtlCol="0" tIns="45720" vert="horz"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idx="4" sz="quarter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anchor="b" bIns="45720" lIns="91440" numCol="1" rIns="91440" rtlCol="0" tIns="45720" vert="horz"/>
          <a:lstStyle>
            <a:lvl1pPr algn="l">
              <a:defRPr sz="1200"/>
            </a:lvl1pPr>
          </a:lstStyle>
          <a:p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idx="5" sz="quarter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anchor="b" bIns="45720" lIns="91440" numCol="1" rIns="91440" rtlCol="0" tIns="45720" vert="horz"/>
          <a:lstStyle>
            <a:lvl1pPr algn="r">
              <a:defRPr sz="1200"/>
            </a:lvl1pPr>
          </a:lstStyle>
          <a:p>
            <a:fld id="{1FB98D34-2100-483A-AF5B-C84C1740135B}" type="slidenum">
              <a:rPr lang="zh-CN" smtClean="0"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414684758"/>
      </p:ext>
    </p:extLst>
  </p:cSld>
  <p:clrMap accent1="accent1" accent2="accent2" accent3="accent3" accent4="accent4" accent5="accent5" accent6="accent6" bg1="lt1" bg2="lt2" folHlink="folHlink" hlink="hlink" tx1="dk1" tx2="dk2"/>
  <p:notesStyle>
    <a:lvl1pPr algn="l" defTabSz="914400" eaLnBrk="1" hangingPunct="1" latinLnBrk="0" marL="0" rtl="0">
      <a:defRPr kern="1200" sz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2" Target="../slides/slide1.xml" Type="http://schemas.openxmlformats.org/officeDocument/2006/relationships/slide"/><Relationship Id="rId1" Target="../notesMasters/notesMaster1.xml" Type="http://schemas.openxmlformats.org/officeDocument/2006/relationships/notesMaster"/></Relationships>
</file>

<file path=ppt/notesSlides/_rels/notesSlide2.xml.rels><?xml version="1.0" encoding="UTF-8" standalone="yes"?><Relationships xmlns="http://schemas.openxmlformats.org/package/2006/relationships"><Relationship Id="rId2" Target="../slides/slide2.xml" Type="http://schemas.openxmlformats.org/officeDocument/2006/relationships/slide"/><Relationship Id="rId1" Target="../notesMasters/notesMaster1.xml" Type="http://schemas.openxmlformats.org/officeDocument/2006/relationships/notesMaster"/></Relationships>
</file>

<file path=ppt/notesSlides/_rels/notesSlide3.xml.rels><?xml version="1.0" encoding="UTF-8" standalone="yes"?><Relationships xmlns="http://schemas.openxmlformats.org/package/2006/relationships"><Relationship Id="rId2" Target="../slides/slide3.xml" Type="http://schemas.openxmlformats.org/officeDocument/2006/relationships/slide"/><Relationship Id="rId1" Target="../notesMasters/notesMaster1.xml" Type="http://schemas.openxmlformats.org/officeDocument/2006/relationships/notesMaster"/></Relationships>
</file>

<file path=ppt/notesSlides/_rels/notesSlide4.xml.rels><?xml version="1.0" encoding="UTF-8" standalone="yes"?><Relationships xmlns="http://schemas.openxmlformats.org/package/2006/relationships"><Relationship Id="rId2" Target="../slides/slide4.xml" Type="http://schemas.openxmlformats.org/officeDocument/2006/relationships/slide"/><Relationship Id="rId1" Target="../notesMasters/notesMaster1.xml" Type="http://schemas.openxmlformats.org/officeDocument/2006/relationships/notesMaster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idx="1" type="body"/>
          </p:nvPr>
        </p:nvSpPr>
        <p:spPr/>
        <p:txBody>
          <a:bodyPr numCol="1"/>
          <a:lstStyle/>
          <a:p>
            <a:endParaRPr dirty="0" lang="zh-CN"/>
          </a:p>
        </p:txBody>
      </p:sp>
      <p:sp>
        <p:nvSpPr>
          <p:cNvPr id="4" name="灯片编号占位符 3"/>
          <p:cNvSpPr>
            <a:spLocks noGrp="1"/>
          </p:cNvSpPr>
          <p:nvPr>
            <p:ph idx="5" sz="quarter" type="sldNum"/>
          </p:nvPr>
        </p:nvSpPr>
        <p:spPr/>
        <p:txBody>
          <a:bodyPr numCol="1"/>
          <a:lstStyle/>
          <a:p>
            <a:fld id="{1FB98D34-2100-483A-AF5B-C84C1740135B}" type="slidenum">
              <a:rPr lang="zh-CN" smtClean="0"/>
              <a:t>1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3699373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idx="1" type="body"/>
          </p:nvPr>
        </p:nvSpPr>
        <p:spPr/>
        <p:txBody>
          <a:bodyPr numCol="1"/>
          <a:lstStyle/>
          <a:p>
            <a:endParaRPr dirty="0" lang="zh-CN"/>
          </a:p>
        </p:txBody>
      </p:sp>
      <p:sp>
        <p:nvSpPr>
          <p:cNvPr id="4" name="灯片编号占位符 3"/>
          <p:cNvSpPr>
            <a:spLocks noGrp="1"/>
          </p:cNvSpPr>
          <p:nvPr>
            <p:ph idx="5" sz="quarter" type="sldNum"/>
          </p:nvPr>
        </p:nvSpPr>
        <p:spPr/>
        <p:txBody>
          <a:bodyPr numCol="1"/>
          <a:lstStyle/>
          <a:p>
            <a:fld id="{1FB98D34-2100-483A-AF5B-C84C1740135B}" type="slidenum">
              <a:rPr lang="zh-CN" smtClean="0"/>
              <a:t>2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50463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idx="1" type="body"/>
          </p:nvPr>
        </p:nvSpPr>
        <p:spPr/>
        <p:txBody>
          <a:bodyPr numCol="1"/>
          <a:lstStyle/>
          <a:p>
            <a:endParaRPr dirty="0" lang="zh-CN"/>
          </a:p>
        </p:txBody>
      </p:sp>
      <p:sp>
        <p:nvSpPr>
          <p:cNvPr id="4" name="灯片编号占位符 3"/>
          <p:cNvSpPr>
            <a:spLocks noGrp="1"/>
          </p:cNvSpPr>
          <p:nvPr>
            <p:ph idx="5" sz="quarter" type="sldNum"/>
          </p:nvPr>
        </p:nvSpPr>
        <p:spPr/>
        <p:txBody>
          <a:bodyPr numCol="1"/>
          <a:lstStyle/>
          <a:p>
            <a:fld id="{1FB98D34-2100-483A-AF5B-C84C1740135B}" type="slidenum">
              <a:rPr lang="zh-CN" smtClean="0"/>
              <a:t>3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155575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idx="1" type="body"/>
          </p:nvPr>
        </p:nvSpPr>
        <p:spPr/>
        <p:txBody>
          <a:bodyPr numCol="1"/>
          <a:lstStyle/>
          <a:p>
            <a:endParaRPr dirty="0" lang="zh-CN"/>
          </a:p>
        </p:txBody>
      </p:sp>
      <p:sp>
        <p:nvSpPr>
          <p:cNvPr id="4" name="灯片编号占位符 3"/>
          <p:cNvSpPr>
            <a:spLocks noGrp="1"/>
          </p:cNvSpPr>
          <p:nvPr>
            <p:ph idx="5" sz="quarter" type="sldNum"/>
          </p:nvPr>
        </p:nvSpPr>
        <p:spPr/>
        <p:txBody>
          <a:bodyPr numCol="1"/>
          <a:lstStyle/>
          <a:p>
            <a:fld id="{1FB98D34-2100-483A-AF5B-C84C1740135B}" type="slidenum">
              <a:rPr lang="zh-CN" smtClean="0"/>
              <a:t>4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545712665"/>
      </p:ext>
    </p:extLst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B35C2-1F79-4EFB-917A-66784CE352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 numCol="1"/>
          <a:lstStyle>
            <a:lvl1pPr algn="ctr">
              <a:defRPr sz="6000"/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86FBAF8-AC77-482A-BC77-548995F4527C}"/>
              </a:ext>
            </a:extLst>
          </p:cNvPr>
          <p:cNvSpPr>
            <a:spLocks noGrp="1"/>
          </p:cNvSpPr>
          <p:nvPr>
            <p:ph idx="1" type="subTitle"/>
          </p:nvPr>
        </p:nvSpPr>
        <p:spPr>
          <a:xfrm>
            <a:off x="1524000" y="3602038"/>
            <a:ext cx="9144000" cy="1655762"/>
          </a:xfrm>
        </p:spPr>
        <p:txBody>
          <a:bodyPr numCol="1"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zh-CN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14FD8B9-99B4-4B68-BB11-06FC52319EA0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BFAD24A7-E5BB-470D-B553-D85FCB24091E}" type="datetimeFigureOut">
              <a:rPr lang="zh-CN" smtClean="0"/>
              <a:t>2021/12/13</a:t>
            </a:fld>
            <a:endParaRPr 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D50EC08-8B92-46AA-9435-7C3612D5E4EC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2400C8E-6D6D-4F03-80E1-E185AFA52A77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DCC80F3-E56F-482D-BF33-BFFCADD6E658}" type="slidenum">
              <a:rPr lang="zh-CN" smtClean="0"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283925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908476-4256-4592-AC1A-1CBD394F6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E67BF4-B0C5-4C5E-BA85-7F29BF477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331AAE-1DBE-435E-9C67-ECA62F113192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BFAD24A7-E5BB-470D-B553-D85FCB24091E}" type="datetimeFigureOut">
              <a:rPr lang="zh-CN" smtClean="0"/>
              <a:t>2021/12/13</a:t>
            </a:fld>
            <a:endParaRPr 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7DC8EA-0975-41AD-9435-4C4FE3E7F0EE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3ADB16-527C-4BC7-AE4C-A035679D2E66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DCC80F3-E56F-482D-BF33-BFFCADD6E658}" type="slidenum">
              <a:rPr lang="zh-CN" smtClean="0"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97081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32867-CFD5-479C-9556-5CFE94D7F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 numCol="1"/>
          <a:lstStyle>
            <a:lvl1pPr>
              <a:defRPr sz="6000"/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838CB73-F41C-48E6-9DD0-23D1328528E6}"/>
              </a:ext>
            </a:extLst>
          </p:cNvPr>
          <p:cNvSpPr>
            <a:spLocks noGrp="1"/>
          </p:cNvSpPr>
          <p:nvPr>
            <p:ph idx="1" type="body"/>
          </p:nvPr>
        </p:nvSpPr>
        <p:spPr>
          <a:xfrm>
            <a:off x="831850" y="4589463"/>
            <a:ext cx="10515600" cy="1500187"/>
          </a:xfrm>
        </p:spPr>
        <p:txBody>
          <a:bodyPr numCol="1"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67188A-C0C8-4AE0-A4FA-A4177C73286C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BFAD24A7-E5BB-470D-B553-D85FCB24091E}" type="datetimeFigureOut">
              <a:rPr lang="zh-CN" smtClean="0"/>
              <a:t>2021/12/13</a:t>
            </a:fld>
            <a:endParaRPr 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E19D32-0A6E-44B6-BB17-79F18A2E3450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9EC29C9-D142-464B-9E2B-A37EF6A88DDE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DCC80F3-E56F-482D-BF33-BFFCADD6E658}" type="slidenum">
              <a:rPr lang="zh-CN" smtClean="0"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3635206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BCBBBB-4A8F-4B68-8E70-4340A6C5C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ED8CCA-CF20-4CB9-B4A3-404E411CCB7E}"/>
              </a:ext>
            </a:extLst>
          </p:cNvPr>
          <p:cNvSpPr>
            <a:spLocks noGrp="1"/>
          </p:cNvSpPr>
          <p:nvPr>
            <p:ph idx="1" sz="half"/>
          </p:nvPr>
        </p:nvSpPr>
        <p:spPr>
          <a:xfrm>
            <a:off x="838200" y="1825625"/>
            <a:ext cx="5181600" cy="4351338"/>
          </a:xfrm>
        </p:spPr>
        <p:txBody>
          <a:bodyPr numCol="1"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6C0A244-7F69-45E9-A8D3-0975AAA65A7A}"/>
              </a:ext>
            </a:extLst>
          </p:cNvPr>
          <p:cNvSpPr>
            <a:spLocks noGrp="1"/>
          </p:cNvSpPr>
          <p:nvPr>
            <p:ph idx="2" sz="half"/>
          </p:nvPr>
        </p:nvSpPr>
        <p:spPr>
          <a:xfrm>
            <a:off x="6172200" y="1825625"/>
            <a:ext cx="5181600" cy="4351338"/>
          </a:xfrm>
        </p:spPr>
        <p:txBody>
          <a:bodyPr numCol="1"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9408EE6-F0E5-4E23-A80E-F6E4A39BDA3A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BFAD24A7-E5BB-470D-B553-D85FCB24091E}" type="datetimeFigureOut">
              <a:rPr lang="zh-CN" smtClean="0"/>
              <a:t>2021/12/13</a:t>
            </a:fld>
            <a:endParaRPr 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0D9C26D-F16B-4FBB-BC42-624EEE8E03D5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2D9B1D1-DFD3-47CE-BC65-7ECD611CD887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DCC80F3-E56F-482D-BF33-BFFCADD6E658}" type="slidenum">
              <a:rPr lang="zh-CN" smtClean="0"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419274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45F7FB-2A99-464A-8B68-58494F59C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numCol="1"/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6FC3F37-123A-402A-8518-A51CE2789D07}"/>
              </a:ext>
            </a:extLst>
          </p:cNvPr>
          <p:cNvSpPr>
            <a:spLocks noGrp="1"/>
          </p:cNvSpPr>
          <p:nvPr>
            <p:ph idx="1" type="body"/>
          </p:nvPr>
        </p:nvSpPr>
        <p:spPr>
          <a:xfrm>
            <a:off x="839788" y="1681163"/>
            <a:ext cx="5157787" cy="823912"/>
          </a:xfrm>
        </p:spPr>
        <p:txBody>
          <a:bodyPr anchor="b" numCol="1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zh-CN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9B2A985-050E-4048-8FC1-33E1292CAA0C}"/>
              </a:ext>
            </a:extLst>
          </p:cNvPr>
          <p:cNvSpPr>
            <a:spLocks noGrp="1"/>
          </p:cNvSpPr>
          <p:nvPr>
            <p:ph idx="2" sz="half"/>
          </p:nvPr>
        </p:nvSpPr>
        <p:spPr>
          <a:xfrm>
            <a:off x="839788" y="2505075"/>
            <a:ext cx="5157787" cy="3684588"/>
          </a:xfrm>
        </p:spPr>
        <p:txBody>
          <a:bodyPr numCol="1"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BF80F82-F346-4D33-9060-5720220E4E60}"/>
              </a:ext>
            </a:extLst>
          </p:cNvPr>
          <p:cNvSpPr>
            <a:spLocks noGrp="1"/>
          </p:cNvSpPr>
          <p:nvPr>
            <p:ph idx="3" sz="quarter" type="body"/>
          </p:nvPr>
        </p:nvSpPr>
        <p:spPr>
          <a:xfrm>
            <a:off x="6172200" y="1681163"/>
            <a:ext cx="5183188" cy="823912"/>
          </a:xfrm>
        </p:spPr>
        <p:txBody>
          <a:bodyPr anchor="b" numCol="1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zh-CN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EC7B6DF-561A-450F-8671-ED03DA00FAFE}"/>
              </a:ext>
            </a:extLst>
          </p:cNvPr>
          <p:cNvSpPr>
            <a:spLocks noGrp="1"/>
          </p:cNvSpPr>
          <p:nvPr>
            <p:ph idx="4" sz="quarter"/>
          </p:nvPr>
        </p:nvSpPr>
        <p:spPr>
          <a:xfrm>
            <a:off x="6172200" y="2505075"/>
            <a:ext cx="5183188" cy="3684588"/>
          </a:xfrm>
        </p:spPr>
        <p:txBody>
          <a:bodyPr numCol="1"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1D914FD-54C2-486E-B5F1-1C7A1710898C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BFAD24A7-E5BB-470D-B553-D85FCB24091E}" type="datetimeFigureOut">
              <a:rPr lang="zh-CN" smtClean="0"/>
              <a:t>2021/12/13</a:t>
            </a:fld>
            <a:endParaRPr lang="zh-CN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F646EEF-9718-4312-8C3C-F9A29FAC9408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zh-CN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B971492-7889-4416-BD54-6E02B002F161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DCC80F3-E56F-482D-BF33-BFFCADD6E658}" type="slidenum">
              <a:rPr lang="zh-CN" smtClean="0"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07264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79C0F9-7439-44A8-913F-8388DA66B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5C0C39D-3AD2-4C1A-9219-02A651A28F5B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BFAD24A7-E5BB-470D-B553-D85FCB24091E}" type="datetimeFigureOut">
              <a:rPr lang="zh-CN" smtClean="0"/>
              <a:t>2021/12/13</a:t>
            </a:fld>
            <a:endParaRPr lang="zh-CN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84E0169-A47B-477F-AE32-9E117E1F2AD6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1E5C87F-3683-492B-8C20-8030804C0D8E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DCC80F3-E56F-482D-BF33-BFFCADD6E658}" type="slidenum">
              <a:rPr lang="zh-CN" smtClean="0"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324145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4179258-EE82-4E37-8D33-82D605DB0469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BFAD24A7-E5BB-470D-B553-D85FCB24091E}" type="datetimeFigureOut">
              <a:rPr lang="zh-CN" smtClean="0"/>
              <a:t>2021/12/13</a:t>
            </a:fld>
            <a:endParaRPr lang="zh-CN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1AE8D7D-1478-4075-AC99-D2C8EBD7476F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4F73B7-868B-49A8-A035-22C9496ED429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DCC80F3-E56F-482D-BF33-BFFCADD6E658}" type="slidenum">
              <a:rPr lang="zh-CN" smtClean="0"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3569906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59CEB2-B55D-4BA2-83B6-F19478668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 numCol="1"/>
          <a:lstStyle>
            <a:lvl1pPr>
              <a:defRPr sz="3200"/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B29C5A-03D3-4041-A148-E3B1B1CE1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numCol="1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484CF8C-3358-4609-8C16-B436ABBD18F0}"/>
              </a:ext>
            </a:extLst>
          </p:cNvPr>
          <p:cNvSpPr>
            <a:spLocks noGrp="1"/>
          </p:cNvSpPr>
          <p:nvPr>
            <p:ph idx="2" sz="half" type="body"/>
          </p:nvPr>
        </p:nvSpPr>
        <p:spPr>
          <a:xfrm>
            <a:off x="839788" y="2057400"/>
            <a:ext cx="3932237" cy="3811588"/>
          </a:xfrm>
        </p:spPr>
        <p:txBody>
          <a:bodyPr numCol="1"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zh-CN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5F4BDCA-7EA5-401F-BEF5-6445C90ABA74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BFAD24A7-E5BB-470D-B553-D85FCB24091E}" type="datetimeFigureOut">
              <a:rPr lang="zh-CN" smtClean="0"/>
              <a:t>2021/12/13</a:t>
            </a:fld>
            <a:endParaRPr 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F19E23E-1EF0-4B30-AADB-DF763696A0E2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634AC0E-ADAA-422D-81B2-9759628575E3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DCC80F3-E56F-482D-BF33-BFFCADD6E658}" type="slidenum">
              <a:rPr lang="zh-CN" smtClean="0"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761462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F99E5A-0DB8-44DD-B889-722D93F98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 numCol="1"/>
          <a:lstStyle>
            <a:lvl1pPr>
              <a:defRPr sz="3200"/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786FB7F-44A6-4E1D-B2E4-97F12B13AC65}"/>
              </a:ext>
            </a:extLst>
          </p:cNvPr>
          <p:cNvSpPr>
            <a:spLocks noGrp="1"/>
          </p:cNvSpPr>
          <p:nvPr>
            <p:ph idx="1" type="pic"/>
          </p:nvPr>
        </p:nvSpPr>
        <p:spPr>
          <a:xfrm>
            <a:off x="5183188" y="987425"/>
            <a:ext cx="6172200" cy="4873625"/>
          </a:xfrm>
        </p:spPr>
        <p:txBody>
          <a:bodyPr numCol="1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zh-CN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75EBDBC-F1DF-4B30-96C5-953FC1ACA386}"/>
              </a:ext>
            </a:extLst>
          </p:cNvPr>
          <p:cNvSpPr>
            <a:spLocks noGrp="1"/>
          </p:cNvSpPr>
          <p:nvPr>
            <p:ph idx="2" sz="half" type="body"/>
          </p:nvPr>
        </p:nvSpPr>
        <p:spPr>
          <a:xfrm>
            <a:off x="839788" y="2057400"/>
            <a:ext cx="3932237" cy="3811588"/>
          </a:xfrm>
        </p:spPr>
        <p:txBody>
          <a:bodyPr numCol="1"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zh-CN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4EDBC96-68F9-47A3-95FD-2303D491F960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BFAD24A7-E5BB-470D-B553-D85FCB24091E}" type="datetimeFigureOut">
              <a:rPr lang="zh-CN" smtClean="0"/>
              <a:t>2021/12/13</a:t>
            </a:fld>
            <a:endParaRPr 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3963EB0-8B71-4F31-81F0-FE71F3C09CEC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5879D57-D0BE-41E6-9373-E647FDA48B32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DCC80F3-E56F-482D-BF33-BFFCADD6E658}" type="slidenum">
              <a:rPr lang="zh-CN" smtClean="0"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3036727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5B10EC-9091-4CD2-8FC1-C70D8097B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33EDDC9-33E9-4C6B-AF42-859FCADDB5D8}"/>
              </a:ext>
            </a:extLst>
          </p:cNvPr>
          <p:cNvSpPr>
            <a:spLocks noGrp="1"/>
          </p:cNvSpPr>
          <p:nvPr>
            <p:ph idx="1" orient="vert" type="body"/>
          </p:nvPr>
        </p:nvSpPr>
        <p:spPr/>
        <p:txBody>
          <a:bodyPr numCol="1" vert="eaVert"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78CAD2E-ADF9-4A16-B83A-58D0728811C5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BFAD24A7-E5BB-470D-B553-D85FCB24091E}" type="datetimeFigureOut">
              <a:rPr lang="zh-CN" smtClean="0"/>
              <a:t>2021/12/13</a:t>
            </a:fld>
            <a:endParaRPr 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0A22A7-78E0-400E-ABCC-2A068FB356DF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740B76-ADF2-4B8C-AEC5-52369526985C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DCC80F3-E56F-482D-BF33-BFFCADD6E658}" type="slidenum">
              <a:rPr lang="zh-CN" smtClean="0"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9890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03246A9-E709-4E62-A7AA-AEFDABBB11A2}"/>
              </a:ext>
            </a:extLst>
          </p:cNvPr>
          <p:cNvSpPr>
            <a:spLocks noGrp="1"/>
          </p:cNvSpPr>
          <p:nvPr>
            <p:ph orient="vert" type="title"/>
          </p:nvPr>
        </p:nvSpPr>
        <p:spPr>
          <a:xfrm>
            <a:off x="8724900" y="365125"/>
            <a:ext cx="2628900" cy="5811838"/>
          </a:xfrm>
        </p:spPr>
        <p:txBody>
          <a:bodyPr numCol="1" vert="eaVert"/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5A79AE4-FF81-4D63-964F-76C8B4103416}"/>
              </a:ext>
            </a:extLst>
          </p:cNvPr>
          <p:cNvSpPr>
            <a:spLocks noGrp="1"/>
          </p:cNvSpPr>
          <p:nvPr>
            <p:ph idx="1" orient="vert" type="body"/>
          </p:nvPr>
        </p:nvSpPr>
        <p:spPr>
          <a:xfrm>
            <a:off x="838200" y="365125"/>
            <a:ext cx="7734300" cy="5811838"/>
          </a:xfrm>
        </p:spPr>
        <p:txBody>
          <a:bodyPr numCol="1" vert="eaVert"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C9C651A-71ED-4E95-878E-EF53275ABCC0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BFAD24A7-E5BB-470D-B553-D85FCB24091E}" type="datetimeFigureOut">
              <a:rPr lang="zh-CN" smtClean="0"/>
              <a:t>2021/12/13</a:t>
            </a:fld>
            <a:endParaRPr 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DDAB741-63A4-44BC-9B00-B8F8A514AAE3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6065B2-5C16-4380-B2FE-3BFBBDFCD937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6DCC80F3-E56F-482D-BF33-BFFCADD6E658}" type="slidenum">
              <a:rPr lang="zh-CN" smtClean="0"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676186013"/>
      </p:ext>
    </p:extLst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2" Target="../slideLayouts/slideLayout11.xml" Type="http://schemas.openxmlformats.org/officeDocument/2006/relationships/slideLayout"/><Relationship Id="rId11" Target="../slideLayouts/slideLayout10.xml" Type="http://schemas.openxmlformats.org/officeDocument/2006/relationships/slideLayout"/><Relationship Id="rId9" Target="../slideLayouts/slideLayout8.xml" Type="http://schemas.openxmlformats.org/officeDocument/2006/relationships/slideLayout"/><Relationship Id="rId10" Target="../slideLayouts/slideLayout9.xml" Type="http://schemas.openxmlformats.org/officeDocument/2006/relationships/slideLayout"/><Relationship Id="rId8" Target="../slideLayouts/slideLayout7.xml" Type="http://schemas.openxmlformats.org/officeDocument/2006/relationships/slideLayout"/><Relationship Id="rId7" Target="../slideLayouts/slideLayout6.xml" Type="http://schemas.openxmlformats.org/officeDocument/2006/relationships/slideLayout"/><Relationship Id="rId6" Target="../slideLayouts/slideLayout5.xml" Type="http://schemas.openxmlformats.org/officeDocument/2006/relationships/slideLayout"/><Relationship Id="rId5" Target="../slideLayouts/slideLayout4.xml" Type="http://schemas.openxmlformats.org/officeDocument/2006/relationships/slideLayout"/><Relationship Id="rId4" Target="../slideLayouts/slideLayout3.xml" Type="http://schemas.openxmlformats.org/officeDocument/2006/relationships/slideLayout"/><Relationship Id="rId3" Target="../slideLayouts/slideLayout2.xml" Type="http://schemas.openxmlformats.org/officeDocument/2006/relationships/slideLayout"/><Relationship Id="rId2" Target="../slideLayouts/slideLayout1.xml" Type="http://schemas.openxmlformats.org/officeDocument/2006/relationships/slideLayout"/><Relationship Id="rId1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34F284D-16B6-4D72-97E8-463CB334F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numCol="1" rIns="91440" rtlCol="0" tIns="45720" vert="horz">
            <a:normAutofit/>
          </a:bodyPr>
          <a:lstStyle/>
          <a:p>
            <a:r>
              <a:rPr lang="zh-CN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A38EF53-1A15-4E37-A777-10DC215F40E9}"/>
              </a:ext>
            </a:extLst>
          </p:cNvPr>
          <p:cNvSpPr>
            <a:spLocks noGrp="1"/>
          </p:cNvSpPr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bIns="45720" lIns="91440" numCol="1" rIns="91440" rtlCol="0" tIns="45720" vert="horz">
            <a:normAutofit/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FE8744F-9278-452E-AE01-F2334582E632}"/>
              </a:ext>
            </a:extLst>
          </p:cNvPr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numCol="1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D24A7-E5BB-470D-B553-D85FCB24091E}" type="datetimeFigureOut">
              <a:rPr lang="zh-CN" smtClean="0"/>
              <a:t>2021/12/13</a:t>
            </a:fld>
            <a:endParaRPr 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0F3ECE-CED8-45EC-A172-FD4FA541517D}"/>
              </a:ext>
            </a:extLst>
          </p:cNvPr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numCol="1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EBEEA5-C62F-4760-914D-FD789E4E3A8C}"/>
              </a:ext>
            </a:extLst>
          </p:cNvPr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numCol="1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C80F3-E56F-482D-BF33-BFFCADD6E658}" type="slidenum">
              <a:rPr lang="zh-CN" smtClean="0"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2437977352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altLang="zh-CN" lang="zh-CN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4" Target="../media/image2.png" Type="http://schemas.openxmlformats.org/officeDocument/2006/relationships/image"/><Relationship Id="rId3" Target="../media/image1.png" Type="http://schemas.openxmlformats.org/officeDocument/2006/relationships/image"/><Relationship Id="rId2" Target="../notesSlides/notesSlide1.xml" Type="http://schemas.openxmlformats.org/officeDocument/2006/relationships/notesSlide"/><Relationship Id="rId1" Target="../slideLayouts/slideLayout1.xml" Type="http://schemas.openxmlformats.org/officeDocument/2006/relationships/slideLayout"/></Relationships>
</file>

<file path=ppt/slides/_rels/slide2.xml.rels><?xml version="1.0" encoding="UTF-8" standalone="yes"?><Relationships xmlns="http://schemas.openxmlformats.org/package/2006/relationships"><Relationship Id="rId4" Target="../media/image4.png" Type="http://schemas.openxmlformats.org/officeDocument/2006/relationships/image"/><Relationship Id="rId3" Target="../media/image3.png" Type="http://schemas.openxmlformats.org/officeDocument/2006/relationships/image"/><Relationship Id="rId2" Target="../notesSlides/notesSlide2.xml" Type="http://schemas.openxmlformats.org/officeDocument/2006/relationships/notesSlide"/><Relationship Id="rId1" Target="../slideLayouts/slideLayout1.xml" Type="http://schemas.openxmlformats.org/officeDocument/2006/relationships/slideLayout"/></Relationships>
</file>

<file path=ppt/slides/_rels/slide3.xml.rels><?xml version="1.0" encoding="UTF-8" standalone="yes"?><Relationships xmlns="http://schemas.openxmlformats.org/package/2006/relationships"><Relationship Id="rId4" Target="../media/image6.png" Type="http://schemas.openxmlformats.org/officeDocument/2006/relationships/image"/><Relationship Id="rId3" Target="../media/image5.png" Type="http://schemas.openxmlformats.org/officeDocument/2006/relationships/image"/><Relationship Id="rId2" Target="../notesSlides/notesSlide3.xml" Type="http://schemas.openxmlformats.org/officeDocument/2006/relationships/notesSlide"/><Relationship Id="rId1" Target="../slideLayouts/slideLayout1.xml" Type="http://schemas.openxmlformats.org/officeDocument/2006/relationships/slideLayout"/></Relationships>
</file>

<file path=ppt/slides/_rels/slide4.xml.rels><?xml version="1.0" encoding="UTF-8" standalone="yes"?><Relationships xmlns="http://schemas.openxmlformats.org/package/2006/relationships"><Relationship Id="rId4" Target="../media/image8.png" Type="http://schemas.openxmlformats.org/officeDocument/2006/relationships/image"/><Relationship Id="rId3" Target="../media/image7.png" Type="http://schemas.openxmlformats.org/officeDocument/2006/relationships/image"/><Relationship Id="rId2" Target="../notesSlides/notesSlide4.xml" Type="http://schemas.openxmlformats.org/officeDocument/2006/relationships/notesSlide"/><Relationship Id="rId1" Target="../slideLayouts/slideLayout1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BE69C928-8065-4B5C-9018-161A2EB3A356}"/>
              </a:ext>
            </a:extLst>
          </p:cNvPr>
          <p:cNvSpPr/>
          <p:nvPr/>
        </p:nvSpPr>
        <p:spPr>
          <a:xfrm>
            <a:off x="2327751" y="4354598"/>
            <a:ext cx="8595814" cy="338554"/>
          </a:xfrm>
          <a:prstGeom prst="rect">
            <a:avLst/>
          </a:prstGeom>
        </p:spPr>
        <p:txBody>
          <a:bodyPr numCol="1" wrap="square">
            <a:spAutoFit/>
          </a:bodyPr>
          <a:lstStyle/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Supplementary WB-1 for Figure 4C (upper panel RBM38 and GAPDH in BCPAP cells)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055316F-176F-4EDB-A926-455D3413A9D4}"/>
              </a:ext>
            </a:extLst>
          </p:cNvPr>
          <p:cNvSpPr/>
          <p:nvPr/>
        </p:nvSpPr>
        <p:spPr>
          <a:xfrm>
            <a:off x="10638656" y="2325217"/>
            <a:ext cx="912429" cy="584775"/>
          </a:xfrm>
          <a:prstGeom prst="rect">
            <a:avLst/>
          </a:prstGeom>
        </p:spPr>
        <p:txBody>
          <a:bodyPr numCol="1" wrap="none">
            <a:spAutoFit/>
          </a:bodyPr>
          <a:lstStyle/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GAPDH</a:t>
            </a:r>
          </a:p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  37KD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15B58DA-7594-4CFC-A8CC-A3E23A9CE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013" y="1860366"/>
            <a:ext cx="5372100" cy="1514475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D0177092-13E4-431A-979E-4B4FA2B477B8}"/>
              </a:ext>
            </a:extLst>
          </p:cNvPr>
          <p:cNvSpPr txBox="1"/>
          <p:nvPr/>
        </p:nvSpPr>
        <p:spPr>
          <a:xfrm rot="19207319">
            <a:off x="2534506" y="1235103"/>
            <a:ext cx="1130379" cy="338554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/>
          <a:p>
            <a:r>
              <a:rPr altLang="zh-CN" dirty="0" err="1" lang="en-US" sz="1600">
                <a:latin charset="0" panose="020B0604020202020204" pitchFamily="34" typeface="Arial"/>
                <a:cs charset="0" panose="020B0604020202020204" pitchFamily="34" typeface="Arial"/>
              </a:rPr>
              <a:t>miR</a:t>
            </a:r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-NC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9F5DF37-F1C7-49F8-B2B6-D4BD27460782}"/>
              </a:ext>
            </a:extLst>
          </p:cNvPr>
          <p:cNvSpPr txBox="1"/>
          <p:nvPr/>
        </p:nvSpPr>
        <p:spPr>
          <a:xfrm rot="19207319">
            <a:off x="2812031" y="994733"/>
            <a:ext cx="1935912" cy="338554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/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miR-20a-5p mimics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31EE52AC-DB2F-477D-B7DD-50337F2E94E0}"/>
              </a:ext>
            </a:extLst>
          </p:cNvPr>
          <p:cNvSpPr/>
          <p:nvPr/>
        </p:nvSpPr>
        <p:spPr>
          <a:xfrm>
            <a:off x="5758113" y="2379374"/>
            <a:ext cx="867545" cy="584775"/>
          </a:xfrm>
          <a:prstGeom prst="rect">
            <a:avLst/>
          </a:prstGeom>
        </p:spPr>
        <p:txBody>
          <a:bodyPr numCol="1" wrap="none">
            <a:spAutoFit/>
          </a:bodyPr>
          <a:lstStyle/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RBM38</a:t>
            </a:r>
          </a:p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  25KD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316CAB5-A0DC-4822-8074-D67473CB14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1835" y="1891858"/>
            <a:ext cx="3019425" cy="1609725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E260EF91-B733-4C31-B5B0-34C2AC23EC16}"/>
              </a:ext>
            </a:extLst>
          </p:cNvPr>
          <p:cNvSpPr txBox="1"/>
          <p:nvPr/>
        </p:nvSpPr>
        <p:spPr>
          <a:xfrm rot="19207319">
            <a:off x="9611647" y="1235104"/>
            <a:ext cx="1130379" cy="338554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/>
          <a:p>
            <a:r>
              <a:rPr altLang="zh-CN" dirty="0" err="1" lang="en-US" sz="1600">
                <a:latin charset="0" panose="020B0604020202020204" pitchFamily="34" typeface="Arial"/>
                <a:cs charset="0" panose="020B0604020202020204" pitchFamily="34" typeface="Arial"/>
              </a:rPr>
              <a:t>miR</a:t>
            </a:r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-NC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4DC9FF7C-3DD4-460D-8123-17F1CC429B72}"/>
              </a:ext>
            </a:extLst>
          </p:cNvPr>
          <p:cNvSpPr txBox="1"/>
          <p:nvPr/>
        </p:nvSpPr>
        <p:spPr>
          <a:xfrm rot="19207319">
            <a:off x="9889172" y="994734"/>
            <a:ext cx="1935912" cy="338554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/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miR-20a-5p mimics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5615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BE69C928-8065-4B5C-9018-161A2EB3A356}"/>
              </a:ext>
            </a:extLst>
          </p:cNvPr>
          <p:cNvSpPr/>
          <p:nvPr/>
        </p:nvSpPr>
        <p:spPr>
          <a:xfrm>
            <a:off x="2327751" y="4354598"/>
            <a:ext cx="8595814" cy="338554"/>
          </a:xfrm>
          <a:prstGeom prst="rect">
            <a:avLst/>
          </a:prstGeom>
        </p:spPr>
        <p:txBody>
          <a:bodyPr numCol="1" wrap="square">
            <a:spAutoFit/>
          </a:bodyPr>
          <a:lstStyle/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Supplementary WB-2 for Figure 4C (upper panel RBM38 and GAPDH in K1 cells)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055316F-176F-4EDB-A926-455D3413A9D4}"/>
              </a:ext>
            </a:extLst>
          </p:cNvPr>
          <p:cNvSpPr/>
          <p:nvPr/>
        </p:nvSpPr>
        <p:spPr>
          <a:xfrm>
            <a:off x="11252267" y="2503401"/>
            <a:ext cx="912429" cy="584775"/>
          </a:xfrm>
          <a:prstGeom prst="rect">
            <a:avLst/>
          </a:prstGeom>
        </p:spPr>
        <p:txBody>
          <a:bodyPr numCol="1" wrap="none">
            <a:spAutoFit/>
          </a:bodyPr>
          <a:lstStyle/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GAPDH</a:t>
            </a:r>
          </a:p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  37KD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0177092-13E4-431A-979E-4B4FA2B477B8}"/>
              </a:ext>
            </a:extLst>
          </p:cNvPr>
          <p:cNvSpPr txBox="1"/>
          <p:nvPr/>
        </p:nvSpPr>
        <p:spPr>
          <a:xfrm rot="19207319">
            <a:off x="3661279" y="1329401"/>
            <a:ext cx="1130379" cy="338554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/>
          <a:p>
            <a:r>
              <a:rPr altLang="zh-CN" dirty="0" err="1" lang="en-US" sz="1600">
                <a:latin charset="0" panose="020B0604020202020204" pitchFamily="34" typeface="Arial"/>
                <a:cs charset="0" panose="020B0604020202020204" pitchFamily="34" typeface="Arial"/>
              </a:rPr>
              <a:t>miR</a:t>
            </a:r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-NC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9F5DF37-F1C7-49F8-B2B6-D4BD27460782}"/>
              </a:ext>
            </a:extLst>
          </p:cNvPr>
          <p:cNvSpPr txBox="1"/>
          <p:nvPr/>
        </p:nvSpPr>
        <p:spPr>
          <a:xfrm rot="19207319">
            <a:off x="3938804" y="1089031"/>
            <a:ext cx="1935912" cy="338554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/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miR-20a-5p mimics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31EE52AC-DB2F-477D-B7DD-50337F2E94E0}"/>
              </a:ext>
            </a:extLst>
          </p:cNvPr>
          <p:cNvSpPr/>
          <p:nvPr/>
        </p:nvSpPr>
        <p:spPr>
          <a:xfrm>
            <a:off x="5662227" y="2503402"/>
            <a:ext cx="867545" cy="584775"/>
          </a:xfrm>
          <a:prstGeom prst="rect">
            <a:avLst/>
          </a:prstGeom>
        </p:spPr>
        <p:txBody>
          <a:bodyPr numCol="1" wrap="none">
            <a:spAutoFit/>
          </a:bodyPr>
          <a:lstStyle/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RBM38</a:t>
            </a:r>
          </a:p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  25KD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E260EF91-B733-4C31-B5B0-34C2AC23EC16}"/>
              </a:ext>
            </a:extLst>
          </p:cNvPr>
          <p:cNvSpPr txBox="1"/>
          <p:nvPr/>
        </p:nvSpPr>
        <p:spPr>
          <a:xfrm rot="19207319">
            <a:off x="10067862" y="1422911"/>
            <a:ext cx="1130379" cy="338554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/>
          <a:p>
            <a:r>
              <a:rPr altLang="zh-CN" dirty="0" err="1" lang="en-US" sz="1600">
                <a:latin charset="0" panose="020B0604020202020204" pitchFamily="34" typeface="Arial"/>
                <a:cs charset="0" panose="020B0604020202020204" pitchFamily="34" typeface="Arial"/>
              </a:rPr>
              <a:t>miR</a:t>
            </a:r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-NC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4DC9FF7C-3DD4-460D-8123-17F1CC429B72}"/>
              </a:ext>
            </a:extLst>
          </p:cNvPr>
          <p:cNvSpPr txBox="1"/>
          <p:nvPr/>
        </p:nvSpPr>
        <p:spPr>
          <a:xfrm rot="19207319">
            <a:off x="10345387" y="1182541"/>
            <a:ext cx="1935912" cy="338554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/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miR-20a-5p mimics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8B125CC-EEA9-44DC-80EC-EE413E23D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26" y="2008823"/>
            <a:ext cx="4937449" cy="1609724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E148CD4-301C-41A7-A4A8-DC433588B8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2050" y="2039115"/>
            <a:ext cx="4690217" cy="1513346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83584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BE69C928-8065-4B5C-9018-161A2EB3A356}"/>
              </a:ext>
            </a:extLst>
          </p:cNvPr>
          <p:cNvSpPr/>
          <p:nvPr/>
        </p:nvSpPr>
        <p:spPr>
          <a:xfrm>
            <a:off x="2327751" y="4354598"/>
            <a:ext cx="8595814" cy="338554"/>
          </a:xfrm>
          <a:prstGeom prst="rect">
            <a:avLst/>
          </a:prstGeom>
        </p:spPr>
        <p:txBody>
          <a:bodyPr numCol="1" wrap="square">
            <a:spAutoFit/>
          </a:bodyPr>
          <a:lstStyle/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Supplementary WB-3 for Figure 5C (upper panel RBM38 and GAPDH in BCPAP cells)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055316F-176F-4EDB-A926-455D3413A9D4}"/>
              </a:ext>
            </a:extLst>
          </p:cNvPr>
          <p:cNvSpPr/>
          <p:nvPr/>
        </p:nvSpPr>
        <p:spPr>
          <a:xfrm>
            <a:off x="11323672" y="2643689"/>
            <a:ext cx="912429" cy="584775"/>
          </a:xfrm>
          <a:prstGeom prst="rect">
            <a:avLst/>
          </a:prstGeom>
        </p:spPr>
        <p:txBody>
          <a:bodyPr numCol="1" wrap="none">
            <a:spAutoFit/>
          </a:bodyPr>
          <a:lstStyle/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GAPDH</a:t>
            </a:r>
          </a:p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  37KD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31EE52AC-DB2F-477D-B7DD-50337F2E94E0}"/>
              </a:ext>
            </a:extLst>
          </p:cNvPr>
          <p:cNvSpPr/>
          <p:nvPr/>
        </p:nvSpPr>
        <p:spPr>
          <a:xfrm>
            <a:off x="5476625" y="2709463"/>
            <a:ext cx="867545" cy="584775"/>
          </a:xfrm>
          <a:prstGeom prst="rect">
            <a:avLst/>
          </a:prstGeom>
        </p:spPr>
        <p:txBody>
          <a:bodyPr numCol="1" wrap="none">
            <a:spAutoFit/>
          </a:bodyPr>
          <a:lstStyle/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RBM38</a:t>
            </a:r>
          </a:p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  25KD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F64556F-0768-4F66-B47B-ABE2BD0EA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655" y="2202570"/>
            <a:ext cx="5107970" cy="1750959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E4EBD65D-37A1-4DDC-912D-ABFCBBB482EB}"/>
              </a:ext>
            </a:extLst>
          </p:cNvPr>
          <p:cNvSpPr txBox="1"/>
          <p:nvPr/>
        </p:nvSpPr>
        <p:spPr>
          <a:xfrm rot="18359887">
            <a:off x="3388744" y="1818288"/>
            <a:ext cx="752652" cy="338554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/>
          <a:p>
            <a:r>
              <a:rPr altLang="zh-CN" dirty="0" err="1" lang="en-US" sz="1600">
                <a:latin charset="0" panose="020B0604020202020204" pitchFamily="34" typeface="Arial"/>
                <a:cs charset="0" panose="020B0604020202020204" pitchFamily="34" typeface="Arial"/>
              </a:rPr>
              <a:t>si</a:t>
            </a:r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-NC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1893E9D-7607-4FD4-A542-AFBCC2298EC8}"/>
              </a:ext>
            </a:extLst>
          </p:cNvPr>
          <p:cNvSpPr txBox="1"/>
          <p:nvPr/>
        </p:nvSpPr>
        <p:spPr>
          <a:xfrm rot="18359887">
            <a:off x="3402189" y="1033238"/>
            <a:ext cx="2631706" cy="338554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>
            <a:defPPr>
              <a:defRPr altLang="zh-CN" lang="zh-CN"/>
            </a:defPPr>
            <a:lvl1pPr>
              <a:defRPr sz="600">
                <a:latin charset="0" panose="020B0604020202020204" pitchFamily="34" typeface="Arial"/>
                <a:cs charset="0" panose="020B0604020202020204" pitchFamily="34" typeface="Arial"/>
              </a:defRPr>
            </a:lvl1pPr>
          </a:lstStyle>
          <a:p>
            <a:r>
              <a:rPr altLang="zh-CN" dirty="0" lang="en-US" sz="1600"/>
              <a:t>CALML3-AS1 OE</a:t>
            </a:r>
            <a:endParaRPr dirty="0" lang="zh-CN" sz="160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C25F4A4-74C6-4E59-B3E4-4220ADE54395}"/>
              </a:ext>
            </a:extLst>
          </p:cNvPr>
          <p:cNvSpPr txBox="1"/>
          <p:nvPr/>
        </p:nvSpPr>
        <p:spPr>
          <a:xfrm rot="18359887">
            <a:off x="4067887" y="1007424"/>
            <a:ext cx="2135290" cy="584775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>
            <a:defPPr>
              <a:defRPr altLang="zh-CN" lang="zh-CN"/>
            </a:defPPr>
            <a:lvl1pPr>
              <a:defRPr sz="600">
                <a:latin charset="0" panose="020B0604020202020204" pitchFamily="34" typeface="Arial"/>
                <a:cs charset="0" panose="020B0604020202020204" pitchFamily="34" typeface="Arial"/>
              </a:defRPr>
            </a:lvl1pPr>
          </a:lstStyle>
          <a:p>
            <a:r>
              <a:rPr altLang="zh-CN" dirty="0" lang="en-US" sz="1600"/>
              <a:t>CALML3-AS1 OE+</a:t>
            </a:r>
          </a:p>
          <a:p>
            <a:r>
              <a:rPr altLang="zh-CN" dirty="0" lang="en-US" sz="1600"/>
              <a:t>miR-20a-5p mimics</a:t>
            </a:r>
            <a:endParaRPr dirty="0" lang="zh-CN" sz="160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63FFD29-97C7-405B-9359-5DEAEA53E16E}"/>
              </a:ext>
            </a:extLst>
          </p:cNvPr>
          <p:cNvSpPr txBox="1"/>
          <p:nvPr/>
        </p:nvSpPr>
        <p:spPr>
          <a:xfrm rot="18359887">
            <a:off x="4660474" y="1291222"/>
            <a:ext cx="2003507" cy="584775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>
            <a:defPPr>
              <a:defRPr altLang="zh-CN" lang="zh-CN"/>
            </a:defPPr>
            <a:lvl1pPr>
              <a:defRPr sz="600">
                <a:latin charset="0" panose="020B0604020202020204" pitchFamily="34" typeface="Arial"/>
                <a:cs charset="0" panose="020B0604020202020204" pitchFamily="34" typeface="Arial"/>
              </a:defRPr>
            </a:lvl1pPr>
          </a:lstStyle>
          <a:p>
            <a:pPr algn="ctr"/>
            <a:r>
              <a:rPr altLang="zh-CN" dirty="0" lang="en-US" sz="1600"/>
              <a:t>CALML3-AS1 OE+</a:t>
            </a:r>
          </a:p>
          <a:p>
            <a:pPr algn="ctr"/>
            <a:r>
              <a:rPr altLang="zh-CN" dirty="0" lang="en-US" sz="1600"/>
              <a:t>si-RBM38#1</a:t>
            </a:r>
            <a:endParaRPr dirty="0" lang="zh-CN" sz="160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8BA86EF-12EE-4303-A68A-DB184B9D9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3481" y="2221987"/>
            <a:ext cx="5049322" cy="1731542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41FF7FD2-9B74-45E3-9768-833A7683759D}"/>
              </a:ext>
            </a:extLst>
          </p:cNvPr>
          <p:cNvSpPr txBox="1"/>
          <p:nvPr/>
        </p:nvSpPr>
        <p:spPr>
          <a:xfrm rot="18359887">
            <a:off x="9019692" y="1755771"/>
            <a:ext cx="752652" cy="338554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/>
          <a:p>
            <a:r>
              <a:rPr altLang="zh-CN" dirty="0" err="1" lang="en-US" sz="1600">
                <a:latin charset="0" panose="020B0604020202020204" pitchFamily="34" typeface="Arial"/>
                <a:cs charset="0" panose="020B0604020202020204" pitchFamily="34" typeface="Arial"/>
              </a:rPr>
              <a:t>si</a:t>
            </a:r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-NC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698ACDE-BD1A-4F2C-9838-87098A441FF1}"/>
              </a:ext>
            </a:extLst>
          </p:cNvPr>
          <p:cNvSpPr txBox="1"/>
          <p:nvPr/>
        </p:nvSpPr>
        <p:spPr>
          <a:xfrm rot="18359887">
            <a:off x="9033137" y="970721"/>
            <a:ext cx="2631706" cy="338554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>
            <a:defPPr>
              <a:defRPr altLang="zh-CN" lang="zh-CN"/>
            </a:defPPr>
            <a:lvl1pPr>
              <a:defRPr sz="600">
                <a:latin charset="0" panose="020B0604020202020204" pitchFamily="34" typeface="Arial"/>
                <a:cs charset="0" panose="020B0604020202020204" pitchFamily="34" typeface="Arial"/>
              </a:defRPr>
            </a:lvl1pPr>
          </a:lstStyle>
          <a:p>
            <a:r>
              <a:rPr altLang="zh-CN" dirty="0" lang="en-US" sz="1600"/>
              <a:t>CALML3-AS1 OE</a:t>
            </a:r>
            <a:endParaRPr dirty="0" lang="zh-CN" sz="160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3D9B96D-05F4-496E-BC1F-1F37DE273E05}"/>
              </a:ext>
            </a:extLst>
          </p:cNvPr>
          <p:cNvSpPr txBox="1"/>
          <p:nvPr/>
        </p:nvSpPr>
        <p:spPr>
          <a:xfrm rot="18359887">
            <a:off x="9698835" y="944907"/>
            <a:ext cx="2135290" cy="584775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>
            <a:defPPr>
              <a:defRPr altLang="zh-CN" lang="zh-CN"/>
            </a:defPPr>
            <a:lvl1pPr>
              <a:defRPr sz="600">
                <a:latin charset="0" panose="020B0604020202020204" pitchFamily="34" typeface="Arial"/>
                <a:cs charset="0" panose="020B0604020202020204" pitchFamily="34" typeface="Arial"/>
              </a:defRPr>
            </a:lvl1pPr>
          </a:lstStyle>
          <a:p>
            <a:r>
              <a:rPr altLang="zh-CN" dirty="0" lang="en-US" sz="1600"/>
              <a:t>CALML3-AS1 OE+</a:t>
            </a:r>
          </a:p>
          <a:p>
            <a:r>
              <a:rPr altLang="zh-CN" dirty="0" lang="en-US" sz="1600"/>
              <a:t>miR-20a-5p mimics</a:t>
            </a:r>
            <a:endParaRPr dirty="0" lang="zh-CN" sz="160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A684569-1935-4E27-8952-8EA3DF7BBCE2}"/>
              </a:ext>
            </a:extLst>
          </p:cNvPr>
          <p:cNvSpPr txBox="1"/>
          <p:nvPr/>
        </p:nvSpPr>
        <p:spPr>
          <a:xfrm rot="18359887">
            <a:off x="10291422" y="1228705"/>
            <a:ext cx="2003507" cy="584775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>
            <a:defPPr>
              <a:defRPr altLang="zh-CN" lang="zh-CN"/>
            </a:defPPr>
            <a:lvl1pPr>
              <a:defRPr sz="600">
                <a:latin charset="0" panose="020B0604020202020204" pitchFamily="34" typeface="Arial"/>
                <a:cs charset="0" panose="020B0604020202020204" pitchFamily="34" typeface="Arial"/>
              </a:defRPr>
            </a:lvl1pPr>
          </a:lstStyle>
          <a:p>
            <a:pPr algn="ctr"/>
            <a:r>
              <a:rPr altLang="zh-CN" dirty="0" lang="en-US" sz="1600"/>
              <a:t>CALML3-AS1 OE+</a:t>
            </a:r>
          </a:p>
          <a:p>
            <a:pPr algn="ctr"/>
            <a:r>
              <a:rPr altLang="zh-CN" dirty="0" lang="en-US" sz="1600"/>
              <a:t>si-RBM38#1</a:t>
            </a:r>
            <a:endParaRPr dirty="0" lang="zh-CN" sz="1600"/>
          </a:p>
        </p:txBody>
      </p:sp>
    </p:spTree>
    <p:extLst>
      <p:ext uri="{BB962C8B-B14F-4D97-AF65-F5344CB8AC3E}">
        <p14:creationId xmlns:p14="http://schemas.microsoft.com/office/powerpoint/2010/main" val="2586137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98598BFA-92F9-45E7-BBC9-0BBEB6592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045" y="2371979"/>
            <a:ext cx="5229225" cy="135255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BE69C928-8065-4B5C-9018-161A2EB3A356}"/>
              </a:ext>
            </a:extLst>
          </p:cNvPr>
          <p:cNvSpPr/>
          <p:nvPr/>
        </p:nvSpPr>
        <p:spPr>
          <a:xfrm>
            <a:off x="2327751" y="4354598"/>
            <a:ext cx="8595814" cy="338554"/>
          </a:xfrm>
          <a:prstGeom prst="rect">
            <a:avLst/>
          </a:prstGeom>
        </p:spPr>
        <p:txBody>
          <a:bodyPr numCol="1" wrap="square">
            <a:spAutoFit/>
          </a:bodyPr>
          <a:lstStyle/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Supplementary WB-4 for Figure 5C (upper panel RBM38 and GAPDH in K1 cells)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055316F-176F-4EDB-A926-455D3413A9D4}"/>
              </a:ext>
            </a:extLst>
          </p:cNvPr>
          <p:cNvSpPr/>
          <p:nvPr/>
        </p:nvSpPr>
        <p:spPr>
          <a:xfrm>
            <a:off x="11323672" y="2643689"/>
            <a:ext cx="912429" cy="584775"/>
          </a:xfrm>
          <a:prstGeom prst="rect">
            <a:avLst/>
          </a:prstGeom>
        </p:spPr>
        <p:txBody>
          <a:bodyPr numCol="1" wrap="none">
            <a:spAutoFit/>
          </a:bodyPr>
          <a:lstStyle/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GAPDH</a:t>
            </a:r>
          </a:p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  37KD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31EE52AC-DB2F-477D-B7DD-50337F2E94E0}"/>
              </a:ext>
            </a:extLst>
          </p:cNvPr>
          <p:cNvSpPr/>
          <p:nvPr/>
        </p:nvSpPr>
        <p:spPr>
          <a:xfrm>
            <a:off x="5402500" y="2643689"/>
            <a:ext cx="867545" cy="584775"/>
          </a:xfrm>
          <a:prstGeom prst="rect">
            <a:avLst/>
          </a:prstGeom>
        </p:spPr>
        <p:txBody>
          <a:bodyPr numCol="1" wrap="none">
            <a:spAutoFit/>
          </a:bodyPr>
          <a:lstStyle/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RBM38</a:t>
            </a:r>
          </a:p>
          <a:p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  25KD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4EBD65D-37A1-4DDC-912D-ABFCBBB482EB}"/>
              </a:ext>
            </a:extLst>
          </p:cNvPr>
          <p:cNvSpPr txBox="1"/>
          <p:nvPr/>
        </p:nvSpPr>
        <p:spPr>
          <a:xfrm rot="18359887">
            <a:off x="1662823" y="1581374"/>
            <a:ext cx="752652" cy="338554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/>
          <a:p>
            <a:r>
              <a:rPr altLang="zh-CN" dirty="0" err="1" lang="en-US" sz="1600">
                <a:latin charset="0" panose="020B0604020202020204" pitchFamily="34" typeface="Arial"/>
                <a:cs charset="0" panose="020B0604020202020204" pitchFamily="34" typeface="Arial"/>
              </a:rPr>
              <a:t>si</a:t>
            </a:r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-NC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1893E9D-7607-4FD4-A542-AFBCC2298EC8}"/>
              </a:ext>
            </a:extLst>
          </p:cNvPr>
          <p:cNvSpPr txBox="1"/>
          <p:nvPr/>
        </p:nvSpPr>
        <p:spPr>
          <a:xfrm rot="18359887">
            <a:off x="1676268" y="796324"/>
            <a:ext cx="2631706" cy="338554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>
            <a:defPPr>
              <a:defRPr altLang="zh-CN" lang="zh-CN"/>
            </a:defPPr>
            <a:lvl1pPr>
              <a:defRPr sz="600">
                <a:latin charset="0" panose="020B0604020202020204" pitchFamily="34" typeface="Arial"/>
                <a:cs charset="0" panose="020B0604020202020204" pitchFamily="34" typeface="Arial"/>
              </a:defRPr>
            </a:lvl1pPr>
          </a:lstStyle>
          <a:p>
            <a:r>
              <a:rPr altLang="zh-CN" dirty="0" lang="en-US" sz="1600"/>
              <a:t>CALML3-AS1 OE</a:t>
            </a:r>
            <a:endParaRPr dirty="0" lang="zh-CN" sz="160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C25F4A4-74C6-4E59-B3E4-4220ADE54395}"/>
              </a:ext>
            </a:extLst>
          </p:cNvPr>
          <p:cNvSpPr txBox="1"/>
          <p:nvPr/>
        </p:nvSpPr>
        <p:spPr>
          <a:xfrm rot="18359887">
            <a:off x="2341966" y="770510"/>
            <a:ext cx="2135290" cy="584775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>
            <a:defPPr>
              <a:defRPr altLang="zh-CN" lang="zh-CN"/>
            </a:defPPr>
            <a:lvl1pPr>
              <a:defRPr sz="600">
                <a:latin charset="0" panose="020B0604020202020204" pitchFamily="34" typeface="Arial"/>
                <a:cs charset="0" panose="020B0604020202020204" pitchFamily="34" typeface="Arial"/>
              </a:defRPr>
            </a:lvl1pPr>
          </a:lstStyle>
          <a:p>
            <a:r>
              <a:rPr altLang="zh-CN" dirty="0" lang="en-US" sz="1600"/>
              <a:t>CALML3-AS1 OE+</a:t>
            </a:r>
          </a:p>
          <a:p>
            <a:r>
              <a:rPr altLang="zh-CN" dirty="0" lang="en-US" sz="1600"/>
              <a:t>miR-20a-5p mimics</a:t>
            </a:r>
            <a:endParaRPr dirty="0" lang="zh-CN" sz="160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63FFD29-97C7-405B-9359-5DEAEA53E16E}"/>
              </a:ext>
            </a:extLst>
          </p:cNvPr>
          <p:cNvSpPr txBox="1"/>
          <p:nvPr/>
        </p:nvSpPr>
        <p:spPr>
          <a:xfrm rot="18359887">
            <a:off x="2934553" y="1054308"/>
            <a:ext cx="2003507" cy="584775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>
            <a:defPPr>
              <a:defRPr altLang="zh-CN" lang="zh-CN"/>
            </a:defPPr>
            <a:lvl1pPr>
              <a:defRPr sz="600">
                <a:latin charset="0" panose="020B0604020202020204" pitchFamily="34" typeface="Arial"/>
                <a:cs charset="0" panose="020B0604020202020204" pitchFamily="34" typeface="Arial"/>
              </a:defRPr>
            </a:lvl1pPr>
          </a:lstStyle>
          <a:p>
            <a:pPr algn="ctr"/>
            <a:r>
              <a:rPr altLang="zh-CN" dirty="0" lang="en-US" sz="1600"/>
              <a:t>CALML3-AS1 OE+</a:t>
            </a:r>
          </a:p>
          <a:p>
            <a:pPr algn="ctr"/>
            <a:r>
              <a:rPr altLang="zh-CN" dirty="0" lang="en-US" sz="1600"/>
              <a:t>si-RBM38#1</a:t>
            </a:r>
            <a:endParaRPr dirty="0" lang="zh-CN" sz="16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1FF7FD2-9B74-45E3-9768-833A7683759D}"/>
              </a:ext>
            </a:extLst>
          </p:cNvPr>
          <p:cNvSpPr txBox="1"/>
          <p:nvPr/>
        </p:nvSpPr>
        <p:spPr>
          <a:xfrm rot="18359887">
            <a:off x="7900135" y="1800110"/>
            <a:ext cx="752652" cy="338554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/>
          <a:p>
            <a:r>
              <a:rPr altLang="zh-CN" dirty="0" err="1" lang="en-US" sz="1600">
                <a:latin charset="0" panose="020B0604020202020204" pitchFamily="34" typeface="Arial"/>
                <a:cs charset="0" panose="020B0604020202020204" pitchFamily="34" typeface="Arial"/>
              </a:rPr>
              <a:t>si</a:t>
            </a:r>
            <a:r>
              <a:rPr altLang="zh-CN" dirty="0" lang="en-US" sz="1600">
                <a:latin charset="0" panose="020B0604020202020204" pitchFamily="34" typeface="Arial"/>
                <a:cs charset="0" panose="020B0604020202020204" pitchFamily="34" typeface="Arial"/>
              </a:rPr>
              <a:t>-NC</a:t>
            </a:r>
            <a:endParaRPr dirty="0" lang="zh-CN" sz="1600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698ACDE-BD1A-4F2C-9838-87098A441FF1}"/>
              </a:ext>
            </a:extLst>
          </p:cNvPr>
          <p:cNvSpPr txBox="1"/>
          <p:nvPr/>
        </p:nvSpPr>
        <p:spPr>
          <a:xfrm rot="18359887">
            <a:off x="7913580" y="1015060"/>
            <a:ext cx="2631706" cy="338554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>
            <a:defPPr>
              <a:defRPr altLang="zh-CN" lang="zh-CN"/>
            </a:defPPr>
            <a:lvl1pPr>
              <a:defRPr sz="600">
                <a:latin charset="0" panose="020B0604020202020204" pitchFamily="34" typeface="Arial"/>
                <a:cs charset="0" panose="020B0604020202020204" pitchFamily="34" typeface="Arial"/>
              </a:defRPr>
            </a:lvl1pPr>
          </a:lstStyle>
          <a:p>
            <a:r>
              <a:rPr altLang="zh-CN" dirty="0" lang="en-US" sz="1600"/>
              <a:t>CALML3-AS1 OE</a:t>
            </a:r>
            <a:endParaRPr dirty="0" lang="zh-CN" sz="160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3D9B96D-05F4-496E-BC1F-1F37DE273E05}"/>
              </a:ext>
            </a:extLst>
          </p:cNvPr>
          <p:cNvSpPr txBox="1"/>
          <p:nvPr/>
        </p:nvSpPr>
        <p:spPr>
          <a:xfrm rot="18359887">
            <a:off x="8579278" y="989246"/>
            <a:ext cx="2135290" cy="584775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>
            <a:defPPr>
              <a:defRPr altLang="zh-CN" lang="zh-CN"/>
            </a:defPPr>
            <a:lvl1pPr>
              <a:defRPr sz="600">
                <a:latin charset="0" panose="020B0604020202020204" pitchFamily="34" typeface="Arial"/>
                <a:cs charset="0" panose="020B0604020202020204" pitchFamily="34" typeface="Arial"/>
              </a:defRPr>
            </a:lvl1pPr>
          </a:lstStyle>
          <a:p>
            <a:r>
              <a:rPr altLang="zh-CN" dirty="0" lang="en-US" sz="1600"/>
              <a:t>CALML3-AS1 OE+</a:t>
            </a:r>
          </a:p>
          <a:p>
            <a:r>
              <a:rPr altLang="zh-CN" dirty="0" lang="en-US" sz="1600"/>
              <a:t>miR-20a-5p mimics</a:t>
            </a:r>
            <a:endParaRPr dirty="0" lang="zh-CN" sz="160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A684569-1935-4E27-8952-8EA3DF7BBCE2}"/>
              </a:ext>
            </a:extLst>
          </p:cNvPr>
          <p:cNvSpPr txBox="1"/>
          <p:nvPr/>
        </p:nvSpPr>
        <p:spPr>
          <a:xfrm rot="18359887">
            <a:off x="9171865" y="1273044"/>
            <a:ext cx="2003507" cy="584775"/>
          </a:xfrm>
          <a:prstGeom prst="rect">
            <a:avLst/>
          </a:prstGeom>
          <a:noFill/>
        </p:spPr>
        <p:txBody>
          <a:bodyPr numCol="1" rtlCol="0" wrap="square">
            <a:spAutoFit/>
          </a:bodyPr>
          <a:lstStyle>
            <a:defPPr>
              <a:defRPr altLang="zh-CN" lang="zh-CN"/>
            </a:defPPr>
            <a:lvl1pPr>
              <a:defRPr sz="600">
                <a:latin charset="0" panose="020B0604020202020204" pitchFamily="34" typeface="Arial"/>
                <a:cs charset="0" panose="020B0604020202020204" pitchFamily="34" typeface="Arial"/>
              </a:defRPr>
            </a:lvl1pPr>
          </a:lstStyle>
          <a:p>
            <a:pPr algn="ctr"/>
            <a:r>
              <a:rPr altLang="zh-CN" dirty="0" lang="en-US" sz="1600"/>
              <a:t>CALML3-AS1 OE+</a:t>
            </a:r>
          </a:p>
          <a:p>
            <a:pPr algn="ctr"/>
            <a:r>
              <a:rPr altLang="zh-CN" dirty="0" lang="en-US" sz="1600"/>
              <a:t>si-RBM38#1</a:t>
            </a:r>
            <a:endParaRPr dirty="0" lang="zh-CN" sz="160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E124981-7CAB-4898-B2BA-3736F8BEB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676" y="2329004"/>
            <a:ext cx="5201824" cy="1480741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10673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panose="020F0302020204030204"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panose="020F0502020204030204"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algn="ctr" cap="flat" cmpd="sng" w="6350">
          <a:solidFill>
            <a:schemeClr val="phClr"/>
          </a:solidFill>
          <a:prstDash val="solid"/>
          <a:miter lim="800000"/>
        </a:ln>
        <a:ln algn="ctr" cap="flat" cmpd="sng" w="12700">
          <a:solidFill>
            <a:schemeClr val="phClr"/>
          </a:solidFill>
          <a:prstDash val="solid"/>
          <a:miter lim="800000"/>
        </a:ln>
        <a:ln algn="ctr" cap="flat" cmpd="sng" w="19050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id="{62F939B6-93AF-4DB8-9C6B-D6C7DFDC589F}" name="Office Theme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panose="020F0302020204030204"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panose="020F0502020204030204"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algn="ctr" cap="flat" cmpd="sng" w="6350">
          <a:solidFill>
            <a:schemeClr val="phClr"/>
          </a:solidFill>
          <a:prstDash val="solid"/>
          <a:miter lim="800000"/>
        </a:ln>
        <a:ln algn="ctr" cap="flat" cmpd="sng" w="12700">
          <a:solidFill>
            <a:schemeClr val="phClr"/>
          </a:solidFill>
          <a:prstDash val="solid"/>
          <a:miter lim="800000"/>
        </a:ln>
        <a:ln algn="ctr" cap="flat" cmpd="sng" w="19050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id="{62F939B6-93AF-4DB8-9C6B-D6C7DFDC589F}" name="Office Theme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Words>148</Words>
  <Paragraphs>56</Paragraphs>
  <Slides>4</Slides>
  <Notes>4</Notes>
  <TotalTime>225</TotalTime>
  <HiddenSlides>0</HiddenSlides>
  <MMClips>0</MMClips>
  <ScaleCrop>false</ScaleCrop>
  <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baseType="lpstr" size="8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lication>Microsoft Office PowerPoint</Application>
  <AppVersion>16.0000</AppVersion>
  <PresentationFormat>宽屏</PresentationFormat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2020-08-26T08:49:18Z</dcterms:created>
  <dc:creator>Administrator</dc:creator>
  <cp:lastModifiedBy>lzhanju_1988@163.com</cp:lastModifiedBy>
  <dcterms:modified xsi:type="dcterms:W3CDTF">2021-12-13T08:21:32Z</dcterms:modified>
  <cp:revision>26</cp:revision>
  <dc:title>PowerPoint 演示文稿</dc:title>
</cp:coreProperties>
</file>