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CD9C-7746-4E41-BC5B-A81C5DFCE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E4968E-5B25-4220-B9B2-E2AE5EA8F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85A5A-B9AD-43E0-9803-5DB1027FC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3F6B8-FBAC-4B28-AE32-33FB7306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0A236-DC5D-47F1-A15D-909986AC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5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207E4-966A-4A8C-BF72-72711F22E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2C25F-0F5A-48C8-A45A-C8961B7A6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72739-6D72-40A6-BCC7-29DE2144D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A6F38-659D-4092-B481-14BF5F237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5F1AC-ECF8-4E15-A3F1-E223158CF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64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56E3F-4029-4F1A-A440-8F6FF990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6DFFF-BDA5-4888-9B7A-82B17B4C2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99B74-8AD1-4788-86CD-FB5EAFD7C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8F937-15A4-40DA-A594-5965EAC39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28F98-8F5B-4F82-A8B0-1D4781D41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280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6ABE2-8890-4DE8-A203-B0773488E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560D0-EFA3-4ABD-A0CB-D8AA81F27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8E6196-4A31-4986-9CDC-972E257C0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92B2E-A667-4416-B2AC-E894E584A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A16ECE-BCB0-4FBF-802A-41F917ED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03772E-94ED-43B4-BEC6-BC36ABC58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38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B213B-2E32-440C-B480-BCD8F5A8B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6D7C5-F0DB-4274-8640-94A1D6EEE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73774-EB70-4B7F-8FD2-7CFBAA48A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5B4FC1-3A69-4802-9E01-9D06B20AB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2AF7FC-9847-41F8-8A74-B0C9C5239C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D5F983-3FB5-4360-A238-A7E6CAD9B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24C223-ACFC-4724-BA64-05BCB5188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4D7F8F-55AD-40FF-AB17-F629105BC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19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E93B-26F4-437F-911D-941571771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23BDF5-651A-47AB-98EA-610BD9634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72F60-C7E5-4781-8FE6-39FA55CEC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DC139-7634-4F4A-B34B-34506ECA4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63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B816D3-7C3A-48E7-8E16-5516442A4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3C612F-64BF-4588-8138-AA64CE7D1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A7CFD2-4832-4573-9DF0-8796362E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841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A194E-3EF9-4A82-970E-DBB980ABA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460B2-12D6-4B3B-963F-BD8332641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C3651-F363-4586-AEFA-DBAEAE6FD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BAA0E0-201B-4CD3-8583-9F9A2364A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B35C64-8D8F-4E6E-9D4C-89CCDC90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1378F-137C-49D4-84F7-AC0051423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905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48D47-F5E9-4D7D-A35B-3E5C79A7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002AEB-BB30-4836-846A-257FA1DDBE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4D28F-D322-4848-8CFE-447D859E4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E359A9-3662-4F42-AE6C-6F722A4F7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4AC82-6966-43BF-9D1F-87D387611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C752CB-CD64-4343-91B5-29CFC0A2A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168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24B-A94F-46D8-854E-E66AD84DB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2E5E0-C584-4C77-9FFA-D97069D12F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D290C-2DB8-4AA6-A7C6-E79D72A5A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9DAB5-AFE5-40A0-ADE5-05C31948D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D6AEF-E535-4581-81A1-7A920B418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009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32253C-8A05-4C32-B475-EA0916C444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D4632-2B4A-4F69-A0B4-C0291BA2E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5CB5E-74D4-4939-A07E-4688F2741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6E210-2D8F-4871-B75D-2336EA8D6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8C03D-563A-4437-BD1B-3B7DBDE76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875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9B95BE-926E-4B03-AFB8-E2423C02E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519F6-D5A7-479B-A573-C4706011D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DF988-A0E5-49C1-9362-63E7B7D22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7F266-14AB-487D-B9F3-CF8ED4372B56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B884C-8DB9-48AE-9FC2-B284B8F4B2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FCD00-893A-457A-A9E7-2C1602A4C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E2562-C4A8-4E06-B40A-EB5C584D59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92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9C261C4-65EE-4668-89AE-B777FC0D12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182571"/>
              </p:ext>
            </p:extLst>
          </p:nvPr>
        </p:nvGraphicFramePr>
        <p:xfrm>
          <a:off x="268225" y="22067"/>
          <a:ext cx="4830763" cy="296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7" r:id="rId3" imgW="4831221" imgH="2967509" progId="Prism7.Document">
                  <p:embed/>
                </p:oleObj>
              </mc:Choice>
              <mc:Fallback>
                <p:oleObj name="Prism 7" r:id="rId3" imgW="4831221" imgH="2967509" progId="Prism7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1546178-A9FC-41A1-97C6-194B58B42D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8225" y="22067"/>
                        <a:ext cx="4830763" cy="296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AB538F2-DC94-40C3-ADAD-CD86B7609B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2885746"/>
              </p:ext>
            </p:extLst>
          </p:nvPr>
        </p:nvGraphicFramePr>
        <p:xfrm>
          <a:off x="5098988" y="22066"/>
          <a:ext cx="4830763" cy="296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7" r:id="rId5" imgW="4831221" imgH="2967509" progId="Prism7.Document">
                  <p:embed/>
                </p:oleObj>
              </mc:Choice>
              <mc:Fallback>
                <p:oleObj name="Prism 7" r:id="rId5" imgW="4831221" imgH="2967509" progId="Prism7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239174F-CEBE-45DD-87EB-12E411C348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98988" y="22066"/>
                        <a:ext cx="4830763" cy="296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1331651-0D64-42FA-AD12-F2020AA2BC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358747"/>
              </p:ext>
            </p:extLst>
          </p:nvPr>
        </p:nvGraphicFramePr>
        <p:xfrm>
          <a:off x="268224" y="3152299"/>
          <a:ext cx="4830763" cy="296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7" r:id="rId7" imgW="4831221" imgH="2967509" progId="Prism7.Document">
                  <p:embed/>
                </p:oleObj>
              </mc:Choice>
              <mc:Fallback>
                <p:oleObj name="Prism 7" r:id="rId7" imgW="4831221" imgH="2967509" progId="Prism7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64865451-9C6A-4A02-A2B5-333F14ADD3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8224" y="3152299"/>
                        <a:ext cx="4830763" cy="296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896CB37-8F13-473B-B210-D17919034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185466"/>
              </p:ext>
            </p:extLst>
          </p:nvPr>
        </p:nvGraphicFramePr>
        <p:xfrm>
          <a:off x="6048822" y="3894137"/>
          <a:ext cx="3414330" cy="17526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138110">
                  <a:extLst>
                    <a:ext uri="{9D8B030D-6E8A-4147-A177-3AD203B41FA5}">
                      <a16:colId xmlns:a16="http://schemas.microsoft.com/office/drawing/2014/main" val="3757517480"/>
                    </a:ext>
                  </a:extLst>
                </a:gridCol>
                <a:gridCol w="1138110">
                  <a:extLst>
                    <a:ext uri="{9D8B030D-6E8A-4147-A177-3AD203B41FA5}">
                      <a16:colId xmlns:a16="http://schemas.microsoft.com/office/drawing/2014/main" val="406418329"/>
                    </a:ext>
                  </a:extLst>
                </a:gridCol>
                <a:gridCol w="1138110">
                  <a:extLst>
                    <a:ext uri="{9D8B030D-6E8A-4147-A177-3AD203B41FA5}">
                      <a16:colId xmlns:a16="http://schemas.microsoft.com/office/drawing/2014/main" val="1027062980"/>
                    </a:ext>
                  </a:extLst>
                </a:gridCol>
              </a:tblGrid>
              <a:tr h="474314">
                <a:tc>
                  <a:txBody>
                    <a:bodyPr/>
                    <a:lstStyle/>
                    <a:p>
                      <a:r>
                        <a:rPr lang="en-GB" dirty="0"/>
                        <a:t>Cell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HXR9</a:t>
                      </a:r>
                    </a:p>
                    <a:p>
                      <a:r>
                        <a:rPr lang="en-GB" dirty="0"/>
                        <a:t>IC50 (µM)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HTL-001</a:t>
                      </a:r>
                    </a:p>
                    <a:p>
                      <a:r>
                        <a:rPr lang="en-GB" dirty="0"/>
                        <a:t>IC50 (µM)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6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KNS42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64.31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40.79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46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SF188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17.29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6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RES186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24.43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14.88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93432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490AE28-00E9-47DF-9F30-C85C1AEB4528}"/>
              </a:ext>
            </a:extLst>
          </p:cNvPr>
          <p:cNvSpPr txBox="1"/>
          <p:nvPr/>
        </p:nvSpPr>
        <p:spPr>
          <a:xfrm>
            <a:off x="268224" y="6293675"/>
            <a:ext cx="11655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Additional File </a:t>
            </a:r>
            <a:r>
              <a:rPr lang="en-GB" b="1" dirty="0"/>
              <a:t>2. </a:t>
            </a:r>
          </a:p>
        </p:txBody>
      </p:sp>
    </p:spTree>
    <p:extLst>
      <p:ext uri="{BB962C8B-B14F-4D97-AF65-F5344CB8AC3E}">
        <p14:creationId xmlns:p14="http://schemas.microsoft.com/office/powerpoint/2010/main" val="3434570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7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Relph, Kate Dr (Sch of Biosci &amp; Med)</dc:creator>
  <cp:lastModifiedBy>Relph, Kate Dr (Sch of Biosci &amp; Med)</cp:lastModifiedBy>
  <cp:revision>1</cp:revision>
  <dcterms:created xsi:type="dcterms:W3CDTF">2021-07-20T08:08:56Z</dcterms:created>
  <dcterms:modified xsi:type="dcterms:W3CDTF">2021-07-20T08:09:30Z</dcterms:modified>
</cp:coreProperties>
</file>