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E925E-9A36-4844-9CCF-30A2B9762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62CCDA-A61D-4209-B5B4-5CCB1BEE4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03464-33AF-4CE3-874E-7C5B4C92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0539D-624C-4DBB-A0AB-8D0861B0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7137D-9EB4-4964-ACA9-28D336B6E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93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8AB1-997C-4739-80FF-644A74B3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92FAF-2618-4C16-98B6-327F863B3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7D52E-2BC3-46EA-8471-979F57205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A1310-F6CB-4EAF-A085-ED7F22FB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E389A-D13A-4941-BD2E-D36A9AE32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44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07869-F978-4E23-A5B4-9EA476BB8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2C67C-0D15-4401-A81A-E908D620F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A0BB7-FF3B-4A32-AACA-63B2FDD7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3F7A8-3085-4B76-A1B9-9FA72ECDE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513EF-F161-47E1-9C43-F3C55F6C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37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55C31-D69B-4405-9CA9-D5EAAC8B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2C327-8393-4FA8-A55E-FA4D61F88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E96520-2539-4759-9F5B-87957619C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B83B9-EA7F-4DFA-AF1B-055EDB287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1B07C5-F420-465C-989F-71424D8F0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E9385-2946-4251-AF68-D5619C018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919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ABA3B-DBF8-4D4D-BA5B-3BE411251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72FD2-A32A-4BF2-BEFC-0B79DDDAA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722208-F57B-4FF3-96AC-C28F3FE82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1B4EFB-35ED-45F5-BB8C-26799853BA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89ACDA-FC8D-49D6-8064-9BED963FEF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5F9C2A-CCFB-49B3-8780-C551F5FC4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4E6DEA-786F-41C6-9129-412BB9F46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81AF1-08F4-4228-940C-4E41224C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07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8EC47-AF9F-49FA-B63A-BACFDE56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FA447C-2979-46ED-887E-E597AFF9F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2312E-67A5-4681-9394-B6ED062E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E4574F-D861-4A9C-8F10-798F93AD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083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7EF131-EDFC-4947-B73D-753FE97F2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7A625D-7889-47F5-9BD6-A37CB9533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C5FC6-77CC-49B8-917D-A5E73F26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54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1A04C-0DA7-4F18-9694-2358B3B32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EA7EE-50DC-4E8C-9DEB-EFBAE175B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38BC-4436-4FA8-9D80-32777DDA9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EDB80-DBF9-486D-A19C-EEDA036C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DAC3E-6945-46F5-9FAD-0ADD2E54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67FBB-18BB-4412-B587-AEAF454C0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00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8B7A5-F2FC-42F9-BBFF-7EE99360B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A2DD08-AECC-478F-A1D2-D5CAD01B2C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CFD5C-518B-40C3-B385-E4C5F8073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FD4D9-9FB9-4013-80A0-75BA5B09C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DE329F-3965-4805-A0E5-B24BB271A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01E5D-8337-4DDC-B71B-8C8B6A7F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6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17C89-DB46-487B-ABA5-B3AAA0ADB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380C84-B5D8-4E32-8129-75630817C8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AF7F1-6EBF-43FD-902C-E5CB353AC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D1465-12D9-4820-8409-FC5F58BFF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1DB6A-EC66-4ED1-B17B-1D68050EC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3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3C171-B173-45B1-A228-4136CA6F7A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14FB51-A6EE-4886-A58C-DD59EC78A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167D1-2D18-4DE2-967D-77326F8BB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7E58C-F96E-4946-B4AB-7621557D4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FD821-14C7-4AED-B673-389DAC31A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05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F1BAA4-6402-4D14-B25F-E1F82745A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AB0EF-D29F-4BB0-94F6-0B4A400C6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F241D-E5AB-4028-889F-8166D8E85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8D9CF-BC3E-4DCC-9B32-40F2D1E16DA8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E1F7A-95B3-454E-B78B-4F299D208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2A51F-C6F0-4FF7-8400-6FBA194E7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487C6-A541-47DA-BCFB-43CCAD2CA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99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E57F753-F102-4A94-BD8D-DDD4CD6210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031015"/>
              </p:ext>
            </p:extLst>
          </p:nvPr>
        </p:nvGraphicFramePr>
        <p:xfrm>
          <a:off x="3842624" y="685366"/>
          <a:ext cx="4199374" cy="2415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7" r:id="rId3" imgW="9642994" imgH="5546526" progId="Prism7.Document">
                  <p:embed/>
                </p:oleObj>
              </mc:Choice>
              <mc:Fallback>
                <p:oleObj name="Prism 7" r:id="rId3" imgW="9642994" imgH="5546526" progId="Prism7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7364F45-30B4-4F7A-972D-B3D827E746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42624" y="685366"/>
                        <a:ext cx="4199374" cy="2415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A39075F-CA5A-4E01-A91B-E13D122353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594369"/>
              </p:ext>
            </p:extLst>
          </p:nvPr>
        </p:nvGraphicFramePr>
        <p:xfrm>
          <a:off x="7996411" y="685366"/>
          <a:ext cx="4195589" cy="2415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7" r:id="rId5" imgW="9325714" imgH="5368303" progId="Prism7.Document">
                  <p:embed/>
                </p:oleObj>
              </mc:Choice>
              <mc:Fallback>
                <p:oleObj name="Prism 7" r:id="rId5" imgW="9325714" imgH="5368303" progId="Prism7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A89216B2-FB8C-4281-B994-AA734AE586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96411" y="685366"/>
                        <a:ext cx="4195589" cy="2415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3431380-C5BD-4A1E-A840-70A495182B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430838"/>
              </p:ext>
            </p:extLst>
          </p:nvPr>
        </p:nvGraphicFramePr>
        <p:xfrm>
          <a:off x="713230" y="3606462"/>
          <a:ext cx="4733414" cy="2677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7" r:id="rId7" imgW="9716101" imgH="5496120" progId="Prism7.Document">
                  <p:embed/>
                </p:oleObj>
              </mc:Choice>
              <mc:Fallback>
                <p:oleObj name="Prism 7" r:id="rId7" imgW="9716101" imgH="5496120" progId="Prism7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D80A3C9-41B9-41C8-BA31-601BA18AAB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3230" y="3606462"/>
                        <a:ext cx="4733414" cy="2677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5C93935-08F7-41AD-B9CA-84A5E8A839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36947"/>
              </p:ext>
            </p:extLst>
          </p:nvPr>
        </p:nvGraphicFramePr>
        <p:xfrm>
          <a:off x="5885668" y="3606461"/>
          <a:ext cx="4838506" cy="2677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ism 7" r:id="rId9" imgW="9735909" imgH="5388105" progId="Prism7.Document">
                  <p:embed/>
                </p:oleObj>
              </mc:Choice>
              <mc:Fallback>
                <p:oleObj name="Prism 7" r:id="rId9" imgW="9735909" imgH="5388105" progId="Prism7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82A8DA8-B912-49BB-858C-AF82DA0252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85668" y="3606461"/>
                        <a:ext cx="4838506" cy="2677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9700E7BA-6B5D-4A22-897D-B8FED679BF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275640"/>
              </p:ext>
            </p:extLst>
          </p:nvPr>
        </p:nvGraphicFramePr>
        <p:xfrm>
          <a:off x="41975" y="573909"/>
          <a:ext cx="3898297" cy="2527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ism 7" r:id="rId11" imgW="9427993" imgH="6112160" progId="Prism7.Document">
                  <p:embed/>
                </p:oleObj>
              </mc:Choice>
              <mc:Fallback>
                <p:oleObj name="Prism 7" r:id="rId11" imgW="9427993" imgH="6112160" progId="Prism7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B103F5A1-134F-4B93-863E-CFD5BA56E5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975" y="573909"/>
                        <a:ext cx="3898297" cy="2527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2FCEFF4-87E7-458A-85C8-A2F65E2CDD9E}"/>
              </a:ext>
            </a:extLst>
          </p:cNvPr>
          <p:cNvSpPr txBox="1"/>
          <p:nvPr/>
        </p:nvSpPr>
        <p:spPr>
          <a:xfrm>
            <a:off x="265043" y="136516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Additional File 3</a:t>
            </a:r>
          </a:p>
        </p:txBody>
      </p:sp>
    </p:spTree>
    <p:extLst>
      <p:ext uri="{BB962C8B-B14F-4D97-AF65-F5344CB8AC3E}">
        <p14:creationId xmlns:p14="http://schemas.microsoft.com/office/powerpoint/2010/main" val="488272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7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Relph, Kate Dr (Sch of Biosci &amp; Med)</dc:creator>
  <cp:lastModifiedBy>Relph, Kate Dr (Sch of Biosci &amp; Med)</cp:lastModifiedBy>
  <cp:revision>1</cp:revision>
  <dcterms:created xsi:type="dcterms:W3CDTF">2021-07-20T08:09:52Z</dcterms:created>
  <dcterms:modified xsi:type="dcterms:W3CDTF">2021-07-20T08:10:26Z</dcterms:modified>
</cp:coreProperties>
</file>