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ADE12D-BAF8-40F7-82CA-57D06DA8CC64}" v="3" dt="2021-09-07T14:02:19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4" d="100"/>
          <a:sy n="104" d="100"/>
        </p:scale>
        <p:origin x="-768" y="-6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unachalam, Einthavy (PG/R - Sch of Biosci &amp; Med)" userId="7217893c-d5f0-4dc6-88b0-fa597f4bb95c" providerId="ADAL" clId="{66ADE12D-BAF8-40F7-82CA-57D06DA8CC64}"/>
    <pc:docChg chg="undo custSel modSld">
      <pc:chgData name="Arunachalam, Einthavy (PG/R - Sch of Biosci &amp; Med)" userId="7217893c-d5f0-4dc6-88b0-fa597f4bb95c" providerId="ADAL" clId="{66ADE12D-BAF8-40F7-82CA-57D06DA8CC64}" dt="2021-09-07T14:07:52.162" v="175" actId="14100"/>
      <pc:docMkLst>
        <pc:docMk/>
      </pc:docMkLst>
      <pc:sldChg chg="addSp delSp modSp mod">
        <pc:chgData name="Arunachalam, Einthavy (PG/R - Sch of Biosci &amp; Med)" userId="7217893c-d5f0-4dc6-88b0-fa597f4bb95c" providerId="ADAL" clId="{66ADE12D-BAF8-40F7-82CA-57D06DA8CC64}" dt="2021-09-07T14:07:52.162" v="175" actId="14100"/>
        <pc:sldMkLst>
          <pc:docMk/>
          <pc:sldMk cId="2665149960" sldId="256"/>
        </pc:sldMkLst>
        <pc:spChg chg="mod">
          <ac:chgData name="Arunachalam, Einthavy (PG/R - Sch of Biosci &amp; Med)" userId="7217893c-d5f0-4dc6-88b0-fa597f4bb95c" providerId="ADAL" clId="{66ADE12D-BAF8-40F7-82CA-57D06DA8CC64}" dt="2021-09-07T10:50:34.091" v="44" actId="1036"/>
          <ac:spMkLst>
            <pc:docMk/>
            <pc:sldMk cId="2665149960" sldId="256"/>
            <ac:spMk id="19" creationId="{E28CDD7C-4997-4096-B7AA-85A13625E654}"/>
          </ac:spMkLst>
        </pc:spChg>
        <pc:spChg chg="mod">
          <ac:chgData name="Arunachalam, Einthavy (PG/R - Sch of Biosci &amp; Med)" userId="7217893c-d5f0-4dc6-88b0-fa597f4bb95c" providerId="ADAL" clId="{66ADE12D-BAF8-40F7-82CA-57D06DA8CC64}" dt="2021-09-07T10:50:34.091" v="44" actId="1036"/>
          <ac:spMkLst>
            <pc:docMk/>
            <pc:sldMk cId="2665149960" sldId="256"/>
            <ac:spMk id="20" creationId="{5A5BAE99-B037-4073-BD8D-65C445965EC2}"/>
          </ac:spMkLst>
        </pc:spChg>
        <pc:spChg chg="mod">
          <ac:chgData name="Arunachalam, Einthavy (PG/R - Sch of Biosci &amp; Med)" userId="7217893c-d5f0-4dc6-88b0-fa597f4bb95c" providerId="ADAL" clId="{66ADE12D-BAF8-40F7-82CA-57D06DA8CC64}" dt="2021-09-07T10:50:34.091" v="44" actId="1036"/>
          <ac:spMkLst>
            <pc:docMk/>
            <pc:sldMk cId="2665149960" sldId="256"/>
            <ac:spMk id="21" creationId="{14CE2218-0CDA-40C8-BBEB-BBF92EDB1976}"/>
          </ac:spMkLst>
        </pc:spChg>
        <pc:spChg chg="mod">
          <ac:chgData name="Arunachalam, Einthavy (PG/R - Sch of Biosci &amp; Med)" userId="7217893c-d5f0-4dc6-88b0-fa597f4bb95c" providerId="ADAL" clId="{66ADE12D-BAF8-40F7-82CA-57D06DA8CC64}" dt="2021-09-07T10:50:34.091" v="44" actId="1036"/>
          <ac:spMkLst>
            <pc:docMk/>
            <pc:sldMk cId="2665149960" sldId="256"/>
            <ac:spMk id="22" creationId="{407F8050-3D98-433F-97AF-6D221ABACBF0}"/>
          </ac:spMkLst>
        </pc:spChg>
        <pc:spChg chg="mod">
          <ac:chgData name="Arunachalam, Einthavy (PG/R - Sch of Biosci &amp; Med)" userId="7217893c-d5f0-4dc6-88b0-fa597f4bb95c" providerId="ADAL" clId="{66ADE12D-BAF8-40F7-82CA-57D06DA8CC64}" dt="2021-09-07T10:50:34.091" v="44" actId="1036"/>
          <ac:spMkLst>
            <pc:docMk/>
            <pc:sldMk cId="2665149960" sldId="256"/>
            <ac:spMk id="23" creationId="{27D79F75-3A78-42F0-9C47-2726F146CEE4}"/>
          </ac:spMkLst>
        </pc:spChg>
        <pc:spChg chg="mod">
          <ac:chgData name="Arunachalam, Einthavy (PG/R - Sch of Biosci &amp; Med)" userId="7217893c-d5f0-4dc6-88b0-fa597f4bb95c" providerId="ADAL" clId="{66ADE12D-BAF8-40F7-82CA-57D06DA8CC64}" dt="2021-09-07T10:50:34.091" v="44" actId="1036"/>
          <ac:spMkLst>
            <pc:docMk/>
            <pc:sldMk cId="2665149960" sldId="256"/>
            <ac:spMk id="24" creationId="{23B440FA-4DB1-4FC7-BB53-EB6A70CEF269}"/>
          </ac:spMkLst>
        </pc:spChg>
        <pc:spChg chg="del">
          <ac:chgData name="Arunachalam, Einthavy (PG/R - Sch of Biosci &amp; Med)" userId="7217893c-d5f0-4dc6-88b0-fa597f4bb95c" providerId="ADAL" clId="{66ADE12D-BAF8-40F7-82CA-57D06DA8CC64}" dt="2021-09-07T14:06:47.947" v="157" actId="478"/>
          <ac:spMkLst>
            <pc:docMk/>
            <pc:sldMk cId="2665149960" sldId="256"/>
            <ac:spMk id="29" creationId="{4158D8EA-B6C9-4E09-9FE6-6B5734AC495B}"/>
          </ac:spMkLst>
        </pc:spChg>
        <pc:spChg chg="mod">
          <ac:chgData name="Arunachalam, Einthavy (PG/R - Sch of Biosci &amp; Med)" userId="7217893c-d5f0-4dc6-88b0-fa597f4bb95c" providerId="ADAL" clId="{66ADE12D-BAF8-40F7-82CA-57D06DA8CC64}" dt="2021-09-07T13:40:55.659" v="155" actId="1076"/>
          <ac:spMkLst>
            <pc:docMk/>
            <pc:sldMk cId="2665149960" sldId="256"/>
            <ac:spMk id="33" creationId="{1D81BC11-8650-4134-9927-8AFE88EB22F3}"/>
          </ac:spMkLst>
        </pc:spChg>
        <pc:spChg chg="mod">
          <ac:chgData name="Arunachalam, Einthavy (PG/R - Sch of Biosci &amp; Med)" userId="7217893c-d5f0-4dc6-88b0-fa597f4bb95c" providerId="ADAL" clId="{66ADE12D-BAF8-40F7-82CA-57D06DA8CC64}" dt="2021-09-07T13:40:48.656" v="154" actId="1035"/>
          <ac:spMkLst>
            <pc:docMk/>
            <pc:sldMk cId="2665149960" sldId="256"/>
            <ac:spMk id="36" creationId="{C569D7F2-1924-4194-8792-C0959E053CAA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5:48.287" v="46" actId="478"/>
          <ac:spMkLst>
            <pc:docMk/>
            <pc:sldMk cId="2665149960" sldId="256"/>
            <ac:spMk id="53" creationId="{CD610FE6-3D4E-4BAB-BC86-8008CA7F7722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11.043" v="60" actId="478"/>
          <ac:spMkLst>
            <pc:docMk/>
            <pc:sldMk cId="2665149960" sldId="256"/>
            <ac:spMk id="54" creationId="{829FB145-CB2F-4D39-97EF-1C4A401D59E0}"/>
          </ac:spMkLst>
        </pc:spChg>
        <pc:spChg chg="del mod topLvl">
          <ac:chgData name="Arunachalam, Einthavy (PG/R - Sch of Biosci &amp; Med)" userId="7217893c-d5f0-4dc6-88b0-fa597f4bb95c" providerId="ADAL" clId="{66ADE12D-BAF8-40F7-82CA-57D06DA8CC64}" dt="2021-09-07T13:39:09.814" v="100" actId="478"/>
          <ac:spMkLst>
            <pc:docMk/>
            <pc:sldMk cId="2665149960" sldId="256"/>
            <ac:spMk id="55" creationId="{6C7549DA-F02B-4EAF-A37C-47B3100DE902}"/>
          </ac:spMkLst>
        </pc:spChg>
        <pc:spChg chg="del mod topLvl">
          <ac:chgData name="Arunachalam, Einthavy (PG/R - Sch of Biosci &amp; Med)" userId="7217893c-d5f0-4dc6-88b0-fa597f4bb95c" providerId="ADAL" clId="{66ADE12D-BAF8-40F7-82CA-57D06DA8CC64}" dt="2021-09-07T13:38:52.587" v="91" actId="478"/>
          <ac:spMkLst>
            <pc:docMk/>
            <pc:sldMk cId="2665149960" sldId="256"/>
            <ac:spMk id="56" creationId="{3C21069A-055B-46D3-B838-8D539750F07C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5:53.487" v="50" actId="478"/>
          <ac:spMkLst>
            <pc:docMk/>
            <pc:sldMk cId="2665149960" sldId="256"/>
            <ac:spMk id="57" creationId="{919867C7-2F37-4C6E-9904-80E38AC7A5FD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5:58.296" v="53" actId="478"/>
          <ac:spMkLst>
            <pc:docMk/>
            <pc:sldMk cId="2665149960" sldId="256"/>
            <ac:spMk id="58" creationId="{8FA32C35-EBAC-4E82-9339-BDA3A54D95D0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5:56.367" v="52" actId="478"/>
          <ac:spMkLst>
            <pc:docMk/>
            <pc:sldMk cId="2665149960" sldId="256"/>
            <ac:spMk id="59" creationId="{C8637DF8-77EE-4F4A-BF22-86F9E8D509CF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5:55.007" v="51" actId="478"/>
          <ac:spMkLst>
            <pc:docMk/>
            <pc:sldMk cId="2665149960" sldId="256"/>
            <ac:spMk id="60" creationId="{3D766117-E073-4C2B-960F-58704353FE21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5:52.147" v="49" actId="478"/>
          <ac:spMkLst>
            <pc:docMk/>
            <pc:sldMk cId="2665149960" sldId="256"/>
            <ac:spMk id="61" creationId="{271DF73F-6468-4E2F-A6DA-8E971877A08F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5:49.683" v="47" actId="478"/>
          <ac:spMkLst>
            <pc:docMk/>
            <pc:sldMk cId="2665149960" sldId="256"/>
            <ac:spMk id="62" creationId="{11C3E085-D38F-47A9-BC28-4CE41E510EB8}"/>
          </ac:spMkLst>
        </pc:spChg>
        <pc:spChg chg="del mod topLvl">
          <ac:chgData name="Arunachalam, Einthavy (PG/R - Sch of Biosci &amp; Med)" userId="7217893c-d5f0-4dc6-88b0-fa597f4bb95c" providerId="ADAL" clId="{66ADE12D-BAF8-40F7-82CA-57D06DA8CC64}" dt="2021-09-07T13:39:14.678" v="102" actId="478"/>
          <ac:spMkLst>
            <pc:docMk/>
            <pc:sldMk cId="2665149960" sldId="256"/>
            <ac:spMk id="63" creationId="{CFD4C135-F2A3-4188-A6EE-97F8DAADF5A8}"/>
          </ac:spMkLst>
        </pc:spChg>
        <pc:spChg chg="del mod topLvl">
          <ac:chgData name="Arunachalam, Einthavy (PG/R - Sch of Biosci &amp; Med)" userId="7217893c-d5f0-4dc6-88b0-fa597f4bb95c" providerId="ADAL" clId="{66ADE12D-BAF8-40F7-82CA-57D06DA8CC64}" dt="2021-09-07T13:39:07.655" v="99" actId="478"/>
          <ac:spMkLst>
            <pc:docMk/>
            <pc:sldMk cId="2665149960" sldId="256"/>
            <ac:spMk id="64" creationId="{AF0EC48B-5879-4FE0-BA67-5FB3E475BA4F}"/>
          </ac:spMkLst>
        </pc:spChg>
        <pc:spChg chg="del mod topLvl">
          <ac:chgData name="Arunachalam, Einthavy (PG/R - Sch of Biosci &amp; Med)" userId="7217893c-d5f0-4dc6-88b0-fa597f4bb95c" providerId="ADAL" clId="{66ADE12D-BAF8-40F7-82CA-57D06DA8CC64}" dt="2021-09-07T13:38:56.166" v="93" actId="478"/>
          <ac:spMkLst>
            <pc:docMk/>
            <pc:sldMk cId="2665149960" sldId="256"/>
            <ac:spMk id="65" creationId="{2CA89BF7-D128-41E7-A6EC-1AECBBF41AD3}"/>
          </ac:spMkLst>
        </pc:spChg>
        <pc:spChg chg="del mod topLvl">
          <ac:chgData name="Arunachalam, Einthavy (PG/R - Sch of Biosci &amp; Med)" userId="7217893c-d5f0-4dc6-88b0-fa597f4bb95c" providerId="ADAL" clId="{66ADE12D-BAF8-40F7-82CA-57D06DA8CC64}" dt="2021-09-07T13:38:59.118" v="95" actId="478"/>
          <ac:spMkLst>
            <pc:docMk/>
            <pc:sldMk cId="2665149960" sldId="256"/>
            <ac:spMk id="66" creationId="{0670D31A-4840-4C65-A793-C0F8FB373E99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05.239" v="57" actId="478"/>
          <ac:spMkLst>
            <pc:docMk/>
            <pc:sldMk cId="2665149960" sldId="256"/>
            <ac:spMk id="67" creationId="{06CE4981-5D1B-4116-896D-7A3362621030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09.383" v="59" actId="478"/>
          <ac:spMkLst>
            <pc:docMk/>
            <pc:sldMk cId="2665149960" sldId="256"/>
            <ac:spMk id="68" creationId="{EF801035-19A3-4917-B1CE-F4F6C77B87D1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00.359" v="54" actId="478"/>
          <ac:spMkLst>
            <pc:docMk/>
            <pc:sldMk cId="2665149960" sldId="256"/>
            <ac:spMk id="69" creationId="{547AEE00-2935-4CF0-BD28-F49C8CE4D493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07.019" v="58" actId="478"/>
          <ac:spMkLst>
            <pc:docMk/>
            <pc:sldMk cId="2665149960" sldId="256"/>
            <ac:spMk id="70" creationId="{B3D377BD-744C-446A-823C-D7779E5E47F3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02.127" v="55" actId="478"/>
          <ac:spMkLst>
            <pc:docMk/>
            <pc:sldMk cId="2665149960" sldId="256"/>
            <ac:spMk id="71" creationId="{17CF56BB-6C06-44F5-89E4-723680CFFFEB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03.831" v="56" actId="478"/>
          <ac:spMkLst>
            <pc:docMk/>
            <pc:sldMk cId="2665149960" sldId="256"/>
            <ac:spMk id="72" creationId="{036F1ED3-725E-45EF-A769-93587ED4E40A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23.367" v="67" actId="478"/>
          <ac:spMkLst>
            <pc:docMk/>
            <pc:sldMk cId="2665149960" sldId="256"/>
            <ac:spMk id="73" creationId="{2CA00D23-5B89-4166-BB22-A3A90D2CBCA7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16.084" v="63" actId="478"/>
          <ac:spMkLst>
            <pc:docMk/>
            <pc:sldMk cId="2665149960" sldId="256"/>
            <ac:spMk id="74" creationId="{818F5B34-4A9E-423F-9C4D-BEF06233D3AB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14.575" v="62" actId="478"/>
          <ac:spMkLst>
            <pc:docMk/>
            <pc:sldMk cId="2665149960" sldId="256"/>
            <ac:spMk id="75" creationId="{E4E00875-EF0A-4201-A0F6-8C980C59F15C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20.023" v="65" actId="478"/>
          <ac:spMkLst>
            <pc:docMk/>
            <pc:sldMk cId="2665149960" sldId="256"/>
            <ac:spMk id="76" creationId="{E186BB26-C09F-4021-8A70-47405B22DFA4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18.172" v="64" actId="478"/>
          <ac:spMkLst>
            <pc:docMk/>
            <pc:sldMk cId="2665149960" sldId="256"/>
            <ac:spMk id="77" creationId="{248D730A-679F-457D-BB91-E91AC283E0CF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21.606" v="66" actId="478"/>
          <ac:spMkLst>
            <pc:docMk/>
            <pc:sldMk cId="2665149960" sldId="256"/>
            <ac:spMk id="78" creationId="{CC86E900-372B-464E-910C-19D6556488F7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28.895" v="68" actId="478"/>
          <ac:spMkLst>
            <pc:docMk/>
            <pc:sldMk cId="2665149960" sldId="256"/>
            <ac:spMk id="79" creationId="{B315408B-9128-4959-BA43-0918E8FF737D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36.863" v="73" actId="478"/>
          <ac:spMkLst>
            <pc:docMk/>
            <pc:sldMk cId="2665149960" sldId="256"/>
            <ac:spMk id="80" creationId="{CB77FE29-2BE9-4E3D-8875-81BE7F9445A9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35.131" v="72" actId="478"/>
          <ac:spMkLst>
            <pc:docMk/>
            <pc:sldMk cId="2665149960" sldId="256"/>
            <ac:spMk id="81" creationId="{9F2B7A29-41C9-4922-A593-F28141A24613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33.799" v="71" actId="478"/>
          <ac:spMkLst>
            <pc:docMk/>
            <pc:sldMk cId="2665149960" sldId="256"/>
            <ac:spMk id="82" creationId="{E8AD07CC-D21B-4DA6-9A72-0D5B0C48F43E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32.270" v="70" actId="478"/>
          <ac:spMkLst>
            <pc:docMk/>
            <pc:sldMk cId="2665149960" sldId="256"/>
            <ac:spMk id="83" creationId="{F2A1AA8F-DAF5-40F8-A582-90D3A926B833}"/>
          </ac:spMkLst>
        </pc:spChg>
        <pc:spChg chg="del mod">
          <ac:chgData name="Arunachalam, Einthavy (PG/R - Sch of Biosci &amp; Med)" userId="7217893c-d5f0-4dc6-88b0-fa597f4bb95c" providerId="ADAL" clId="{66ADE12D-BAF8-40F7-82CA-57D06DA8CC64}" dt="2021-09-07T13:36:30.723" v="69" actId="478"/>
          <ac:spMkLst>
            <pc:docMk/>
            <pc:sldMk cId="2665149960" sldId="256"/>
            <ac:spMk id="84" creationId="{04EA1382-8BFA-4B07-B3CE-61F06AAEAA4B}"/>
          </ac:spMkLst>
        </pc:spChg>
        <pc:grpChg chg="add del">
          <ac:chgData name="Arunachalam, Einthavy (PG/R - Sch of Biosci &amp; Med)" userId="7217893c-d5f0-4dc6-88b0-fa597f4bb95c" providerId="ADAL" clId="{66ADE12D-BAF8-40F7-82CA-57D06DA8CC64}" dt="2021-09-07T13:39:04.383" v="98" actId="478"/>
          <ac:grpSpMkLst>
            <pc:docMk/>
            <pc:sldMk cId="2665149960" sldId="256"/>
            <ac:grpSpMk id="5" creationId="{D94D4D37-1DEC-42A1-BFF4-ACA51C69B5C3}"/>
          </ac:grpSpMkLst>
        </pc:grpChg>
        <pc:grpChg chg="del">
          <ac:chgData name="Arunachalam, Einthavy (PG/R - Sch of Biosci &amp; Med)" userId="7217893c-d5f0-4dc6-88b0-fa597f4bb95c" providerId="ADAL" clId="{66ADE12D-BAF8-40F7-82CA-57D06DA8CC64}" dt="2021-09-07T14:07:05.269" v="162" actId="478"/>
          <ac:grpSpMkLst>
            <pc:docMk/>
            <pc:sldMk cId="2665149960" sldId="256"/>
            <ac:grpSpMk id="15" creationId="{233CA499-EF5D-40A5-B661-F313F26E377E}"/>
          </ac:grpSpMkLst>
        </pc:grpChg>
        <pc:grpChg chg="del">
          <ac:chgData name="Arunachalam, Einthavy (PG/R - Sch of Biosci &amp; Med)" userId="7217893c-d5f0-4dc6-88b0-fa597f4bb95c" providerId="ADAL" clId="{66ADE12D-BAF8-40F7-82CA-57D06DA8CC64}" dt="2021-09-07T13:40:29.937" v="124" actId="478"/>
          <ac:grpSpMkLst>
            <pc:docMk/>
            <pc:sldMk cId="2665149960" sldId="256"/>
            <ac:grpSpMk id="32" creationId="{1075176D-3F25-4F39-BBF2-7FC4A4FBE65A}"/>
          </ac:grpSpMkLst>
        </pc:grpChg>
        <pc:grpChg chg="add del mod">
          <ac:chgData name="Arunachalam, Einthavy (PG/R - Sch of Biosci &amp; Med)" userId="7217893c-d5f0-4dc6-88b0-fa597f4bb95c" providerId="ADAL" clId="{66ADE12D-BAF8-40F7-82CA-57D06DA8CC64}" dt="2021-09-07T13:38:49.043" v="90" actId="165"/>
          <ac:grpSpMkLst>
            <pc:docMk/>
            <pc:sldMk cId="2665149960" sldId="256"/>
            <ac:grpSpMk id="48" creationId="{6F973E3B-6CAF-4E1B-BEE1-59DA592251F1}"/>
          </ac:grpSpMkLst>
        </pc:grpChg>
        <pc:picChg chg="del">
          <ac:chgData name="Arunachalam, Einthavy (PG/R - Sch of Biosci &amp; Med)" userId="7217893c-d5f0-4dc6-88b0-fa597f4bb95c" providerId="ADAL" clId="{66ADE12D-BAF8-40F7-82CA-57D06DA8CC64}" dt="2021-09-07T14:07:05.269" v="162" actId="478"/>
          <ac:picMkLst>
            <pc:docMk/>
            <pc:sldMk cId="2665149960" sldId="256"/>
            <ac:picMk id="26" creationId="{1338A161-4BD3-4C67-BBCD-EDFBB68B376A}"/>
          </ac:picMkLst>
        </pc:picChg>
        <pc:picChg chg="del">
          <ac:chgData name="Arunachalam, Einthavy (PG/R - Sch of Biosci &amp; Med)" userId="7217893c-d5f0-4dc6-88b0-fa597f4bb95c" providerId="ADAL" clId="{66ADE12D-BAF8-40F7-82CA-57D06DA8CC64}" dt="2021-09-07T14:07:03.703" v="161" actId="478"/>
          <ac:picMkLst>
            <pc:docMk/>
            <pc:sldMk cId="2665149960" sldId="256"/>
            <ac:picMk id="27" creationId="{7F35609E-BDBE-4229-A626-DF6CE6CB3258}"/>
          </ac:picMkLst>
        </pc:picChg>
        <pc:picChg chg="del">
          <ac:chgData name="Arunachalam, Einthavy (PG/R - Sch of Biosci &amp; Med)" userId="7217893c-d5f0-4dc6-88b0-fa597f4bb95c" providerId="ADAL" clId="{66ADE12D-BAF8-40F7-82CA-57D06DA8CC64}" dt="2021-09-07T13:40:29.937" v="124" actId="478"/>
          <ac:picMkLst>
            <pc:docMk/>
            <pc:sldMk cId="2665149960" sldId="256"/>
            <ac:picMk id="37" creationId="{729CACB9-2319-4CDB-8D0E-EE87F704F792}"/>
          </ac:picMkLst>
        </pc:picChg>
        <pc:picChg chg="del">
          <ac:chgData name="Arunachalam, Einthavy (PG/R - Sch of Biosci &amp; Med)" userId="7217893c-d5f0-4dc6-88b0-fa597f4bb95c" providerId="ADAL" clId="{66ADE12D-BAF8-40F7-82CA-57D06DA8CC64}" dt="2021-09-07T13:39:44.224" v="110" actId="478"/>
          <ac:picMkLst>
            <pc:docMk/>
            <pc:sldMk cId="2665149960" sldId="256"/>
            <ac:picMk id="38" creationId="{24268BB2-EA2A-4C3A-8B8D-D0A87EABC208}"/>
          </ac:picMkLst>
        </pc:picChg>
        <pc:picChg chg="del">
          <ac:chgData name="Arunachalam, Einthavy (PG/R - Sch of Biosci &amp; Med)" userId="7217893c-d5f0-4dc6-88b0-fa597f4bb95c" providerId="ADAL" clId="{66ADE12D-BAF8-40F7-82CA-57D06DA8CC64}" dt="2021-09-07T13:39:59.080" v="115" actId="478"/>
          <ac:picMkLst>
            <pc:docMk/>
            <pc:sldMk cId="2665149960" sldId="256"/>
            <ac:picMk id="39" creationId="{2E964CB8-C5D3-47A1-A7EE-05257C1C1104}"/>
          </ac:picMkLst>
        </pc:picChg>
        <pc:picChg chg="del">
          <ac:chgData name="Arunachalam, Einthavy (PG/R - Sch of Biosci &amp; Med)" userId="7217893c-d5f0-4dc6-88b0-fa597f4bb95c" providerId="ADAL" clId="{66ADE12D-BAF8-40F7-82CA-57D06DA8CC64}" dt="2021-09-07T13:40:13.656" v="120" actId="478"/>
          <ac:picMkLst>
            <pc:docMk/>
            <pc:sldMk cId="2665149960" sldId="256"/>
            <ac:picMk id="40" creationId="{4A88984A-7405-4A4E-AE17-6216C5BAC553}"/>
          </ac:picMkLst>
        </pc:picChg>
        <pc:picChg chg="mod ord topLvl modCrop">
          <ac:chgData name="Arunachalam, Einthavy (PG/R - Sch of Biosci &amp; Med)" userId="7217893c-d5f0-4dc6-88b0-fa597f4bb95c" providerId="ADAL" clId="{66ADE12D-BAF8-40F7-82CA-57D06DA8CC64}" dt="2021-09-07T13:40:32.885" v="131" actId="1035"/>
          <ac:picMkLst>
            <pc:docMk/>
            <pc:sldMk cId="2665149960" sldId="256"/>
            <ac:picMk id="49" creationId="{476F1992-DA1D-4B10-B0E9-D0CB87101E98}"/>
          </ac:picMkLst>
        </pc:picChg>
        <pc:picChg chg="mod ord topLvl modCrop">
          <ac:chgData name="Arunachalam, Einthavy (PG/R - Sch of Biosci &amp; Med)" userId="7217893c-d5f0-4dc6-88b0-fa597f4bb95c" providerId="ADAL" clId="{66ADE12D-BAF8-40F7-82CA-57D06DA8CC64}" dt="2021-09-07T13:40:36.168" v="140" actId="1036"/>
          <ac:picMkLst>
            <pc:docMk/>
            <pc:sldMk cId="2665149960" sldId="256"/>
            <ac:picMk id="50" creationId="{54B7B96A-B57D-482F-B585-63BA5749C8C4}"/>
          </ac:picMkLst>
        </pc:picChg>
        <pc:picChg chg="mod ord topLvl modCrop">
          <ac:chgData name="Arunachalam, Einthavy (PG/R - Sch of Biosci &amp; Med)" userId="7217893c-d5f0-4dc6-88b0-fa597f4bb95c" providerId="ADAL" clId="{66ADE12D-BAF8-40F7-82CA-57D06DA8CC64}" dt="2021-09-07T13:40:43.436" v="142" actId="1035"/>
          <ac:picMkLst>
            <pc:docMk/>
            <pc:sldMk cId="2665149960" sldId="256"/>
            <ac:picMk id="51" creationId="{4D8C6A79-1D65-4EFC-9F2D-36F316B5F289}"/>
          </ac:picMkLst>
        </pc:picChg>
        <pc:picChg chg="mod ord topLvl modCrop">
          <ac:chgData name="Arunachalam, Einthavy (PG/R - Sch of Biosci &amp; Med)" userId="7217893c-d5f0-4dc6-88b0-fa597f4bb95c" providerId="ADAL" clId="{66ADE12D-BAF8-40F7-82CA-57D06DA8CC64}" dt="2021-09-07T13:40:26.273" v="123" actId="167"/>
          <ac:picMkLst>
            <pc:docMk/>
            <pc:sldMk cId="2665149960" sldId="256"/>
            <ac:picMk id="52" creationId="{42617065-8792-40C0-B5F3-708563AEFE8B}"/>
          </ac:picMkLst>
        </pc:picChg>
        <pc:picChg chg="add mod">
          <ac:chgData name="Arunachalam, Einthavy (PG/R - Sch of Biosci &amp; Med)" userId="7217893c-d5f0-4dc6-88b0-fa597f4bb95c" providerId="ADAL" clId="{66ADE12D-BAF8-40F7-82CA-57D06DA8CC64}" dt="2021-09-07T14:07:35.881" v="170" actId="1076"/>
          <ac:picMkLst>
            <pc:docMk/>
            <pc:sldMk cId="2665149960" sldId="256"/>
            <ac:picMk id="85" creationId="{7C36DBAB-6002-47C5-B43B-C9221CA9D4A2}"/>
          </ac:picMkLst>
        </pc:picChg>
        <pc:picChg chg="add mod">
          <ac:chgData name="Arunachalam, Einthavy (PG/R - Sch of Biosci &amp; Med)" userId="7217893c-d5f0-4dc6-88b0-fa597f4bb95c" providerId="ADAL" clId="{66ADE12D-BAF8-40F7-82CA-57D06DA8CC64}" dt="2021-09-07T14:07:52.162" v="175" actId="14100"/>
          <ac:picMkLst>
            <pc:docMk/>
            <pc:sldMk cId="2665149960" sldId="256"/>
            <ac:picMk id="86" creationId="{A83DADDA-19A9-432E-8A89-873ACACB45BD}"/>
          </ac:picMkLst>
        </pc:picChg>
        <pc:picChg chg="add mod">
          <ac:chgData name="Arunachalam, Einthavy (PG/R - Sch of Biosci &amp; Med)" userId="7217893c-d5f0-4dc6-88b0-fa597f4bb95c" providerId="ADAL" clId="{66ADE12D-BAF8-40F7-82CA-57D06DA8CC64}" dt="2021-09-07T14:07:01.297" v="160" actId="14100"/>
          <ac:picMkLst>
            <pc:docMk/>
            <pc:sldMk cId="2665149960" sldId="256"/>
            <ac:picMk id="87" creationId="{C40681FD-5ABD-43A9-A392-51D845DEA66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1F91-E5B0-4CA5-B5EC-144015044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356577-AB4D-4C8A-BC96-B9C4F7B61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FD18E-DA30-4784-822D-5DBC8AEF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516A6-ECF3-4B31-BF30-4CF272AB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DD3D3-2346-4698-B0C0-7252A7D43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19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FC7F-4389-4A5F-AD25-B0E776D92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23FAE-A06F-482F-A8B3-54C924E0D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1E9B4-6A18-4BA7-B7DD-0F5F1973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9CF79-C49C-4143-9BF6-20984ABD6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9D6CB-1DCE-454C-8415-26E94CA93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25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D59C-0E1A-47A0-9DE8-8C7DA7EAD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3DABE-9A54-42F8-B2A7-CA5032D25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2389F-A143-4F2E-9CBD-B24BE503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4F992-D23A-42F9-857E-14725F6E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E6E35-177A-4C30-BCAD-020B1E01D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14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2D78-A050-450E-938F-D7689851B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EAA08-04E6-4BD1-9091-11316ADCF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98DC1-8A93-4F3D-ABA6-BC54119F6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130D3-62E8-412F-895E-8BF9B3B9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2CD0-45C1-45E7-882D-D0F33FC8E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9741C-2B6D-4AF5-B1CD-CD965D9C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B94F0-CEE8-4849-9699-BE4DA6AC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2C5AA-55EB-464B-8DD3-DEFD243FB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2695DE-1834-4ACD-AA02-7F3B820A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BE99ED-3445-4CB6-9AA1-530B3C03F5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B420A-B870-47A2-A132-10FE3EB39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066966-A882-42EC-B9DF-43BF3EED3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E8C9E-3CD0-492C-9EE1-08BD16341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0A8CE-6F5A-4600-83CB-48C867D7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64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0C15-AA96-42A8-83EA-C7ED9C69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DB24A8-0AAA-4A06-91DE-ED74B39C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A45BE8-B572-4DFF-9D81-C43933FDD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4ED14-110A-4213-92EC-95165CCBA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92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078C8B-C3EE-4904-AD27-92B3EA44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FEE5B-BA00-438B-913B-C95619645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81917-9A40-4636-96B2-8B2685557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27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76EE-E740-48C5-B87C-140285DE3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29339-D171-4E9D-87FC-DDF25A761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08A99-BB6A-4651-84AE-0A574C278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A855E-1077-4D18-893A-EC7162008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901E6-A3F0-40F9-9F7D-A52A190CA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B5027-5FE2-437B-A9EC-34D74D74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928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5D60-14FC-473B-8FC1-5ADA2672B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6EC65-D8BE-4CE0-A19A-9C992E0549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2EABE-C7DA-4B5C-B944-C1C70C8A4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479E7-8F7A-433F-9640-A26920E0A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8CFFE-3D09-4E31-BCC8-6F43C41F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4C470-C424-4426-BB60-CB8F62B1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93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B74C6-5A94-44D4-B911-AF011649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DFBCD9-7105-4D5C-914A-78FD0CF6C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D130A-ECF7-4E1A-9E54-753953A5F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93420-979F-4252-BF87-522E2E9B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B05D8-7130-4C0E-BB99-62664BA95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30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1FE888-E84F-4F5A-8602-FFE9AE639E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AC6C0-1B10-4E3C-8D25-F35069DA5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39040-F887-4DE0-8568-21900E0D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47CE7-17FE-4A44-A465-3A067987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8A9DE-3571-4C2A-8922-92967820A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69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A5746-1C54-4A33-A5BE-E56AEF92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E169D-ADBA-4500-B5E3-26233848E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306DD-F995-4964-A365-528367B74C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4BF90-8694-4513-B109-A5132A95A206}" type="datetimeFigureOut">
              <a:rPr lang="en-GB" smtClean="0"/>
              <a:t>07/09/2021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5780B-E9DA-4D47-98EF-F6C3457EC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BE444-D9AA-495E-955E-6C07A66E2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2CC61-F927-4A33-8953-38BADB73FB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49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9.png"/><Relationship Id="rId3" Type="http://schemas.openxmlformats.org/officeDocument/2006/relationships/image" Target="../media/image2.tif"/><Relationship Id="rId7" Type="http://schemas.openxmlformats.org/officeDocument/2006/relationships/image" Target="../media/image5.emf"/><Relationship Id="rId12" Type="http://schemas.openxmlformats.org/officeDocument/2006/relationships/image" Target="../media/image8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7.emf"/><Relationship Id="rId5" Type="http://schemas.openxmlformats.org/officeDocument/2006/relationships/image" Target="../media/image4.ti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3.tif"/><Relationship Id="rId9" Type="http://schemas.openxmlformats.org/officeDocument/2006/relationships/image" Target="../media/image6.emf"/><Relationship Id="rId14" Type="http://schemas.openxmlformats.org/officeDocument/2006/relationships/image" Target="../media/image1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text, white, night sky&#10;&#10;Description automatically generated">
            <a:extLst>
              <a:ext uri="{FF2B5EF4-FFF2-40B4-BE49-F238E27FC236}">
                <a16:creationId xmlns:a16="http://schemas.microsoft.com/office/drawing/2014/main" id="{42617065-8792-40C0-B5F3-708563AEFE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0" t="54636" r="46145" b="40634"/>
          <a:stretch/>
        </p:blipFill>
        <p:spPr>
          <a:xfrm>
            <a:off x="1504778" y="4751595"/>
            <a:ext cx="1640008" cy="274078"/>
          </a:xfrm>
          <a:prstGeom prst="rect">
            <a:avLst/>
          </a:prstGeom>
        </p:spPr>
      </p:pic>
      <p:pic>
        <p:nvPicPr>
          <p:cNvPr id="51" name="Picture 50" descr="A picture containing white, electronics, jack&#10;&#10;Description automatically generated">
            <a:extLst>
              <a:ext uri="{FF2B5EF4-FFF2-40B4-BE49-F238E27FC236}">
                <a16:creationId xmlns:a16="http://schemas.microsoft.com/office/drawing/2014/main" id="{4D8C6A79-1D65-4EFC-9F2D-36F316B5F2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t="52566" r="44025" b="42512"/>
          <a:stretch/>
        </p:blipFill>
        <p:spPr>
          <a:xfrm>
            <a:off x="1507989" y="4445445"/>
            <a:ext cx="1640008" cy="289383"/>
          </a:xfrm>
          <a:prstGeom prst="rect">
            <a:avLst/>
          </a:prstGeom>
        </p:spPr>
      </p:pic>
      <p:pic>
        <p:nvPicPr>
          <p:cNvPr id="50" name="Picture 49" descr="A piece of paper on a grey surface&#10;&#10;Description automatically generated with medium confidence">
            <a:extLst>
              <a:ext uri="{FF2B5EF4-FFF2-40B4-BE49-F238E27FC236}">
                <a16:creationId xmlns:a16="http://schemas.microsoft.com/office/drawing/2014/main" id="{54B7B96A-B57D-482F-B585-63BA5749C8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2" t="55933" r="44654" b="39754"/>
          <a:stretch/>
        </p:blipFill>
        <p:spPr>
          <a:xfrm>
            <a:off x="1507989" y="4157712"/>
            <a:ext cx="1640008" cy="266819"/>
          </a:xfrm>
          <a:prstGeom prst="rect">
            <a:avLst/>
          </a:prstGeom>
        </p:spPr>
      </p:pic>
      <p:pic>
        <p:nvPicPr>
          <p:cNvPr id="49" name="Picture 48" descr="A picture containing text, white, night sky&#10;&#10;Description automatically generated">
            <a:extLst>
              <a:ext uri="{FF2B5EF4-FFF2-40B4-BE49-F238E27FC236}">
                <a16:creationId xmlns:a16="http://schemas.microsoft.com/office/drawing/2014/main" id="{476F1992-DA1D-4B10-B0E9-D0CB87101E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5" t="51176" r="45123" b="44422"/>
          <a:stretch/>
        </p:blipFill>
        <p:spPr>
          <a:xfrm>
            <a:off x="1507990" y="3869315"/>
            <a:ext cx="1640007" cy="26943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94D4D37-1DEC-42A1-BFF4-ACA51C69B5C3}"/>
              </a:ext>
            </a:extLst>
          </p:cNvPr>
          <p:cNvGrpSpPr/>
          <p:nvPr/>
        </p:nvGrpSpPr>
        <p:grpSpPr>
          <a:xfrm>
            <a:off x="12371" y="162427"/>
            <a:ext cx="12167259" cy="5922096"/>
            <a:chOff x="12371" y="162427"/>
            <a:chExt cx="12167259" cy="5922096"/>
          </a:xfrm>
        </p:grpSpPr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93163CE0-FEDD-44A5-9047-8DE27717314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61266099"/>
                </p:ext>
              </p:extLst>
            </p:nvPr>
          </p:nvGraphicFramePr>
          <p:xfrm>
            <a:off x="12371" y="944649"/>
            <a:ext cx="3953936" cy="2900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6" r:id="rId6" imgW="8912639" imgH="6392734" progId="Prism6.Document">
                    <p:embed/>
                  </p:oleObj>
                </mc:Choice>
                <mc:Fallback>
                  <p:oleObj name="Prism 6" r:id="rId6" imgW="8912639" imgH="6392734" progId="Prism6.Document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93163CE0-FEDD-44A5-9047-8DE27717314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2371" y="944649"/>
                          <a:ext cx="3953936" cy="290038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4A37044-96F0-438F-A2C6-E09E21F37AE8}"/>
                </a:ext>
              </a:extLst>
            </p:cNvPr>
            <p:cNvGrpSpPr/>
            <p:nvPr/>
          </p:nvGrpSpPr>
          <p:grpSpPr>
            <a:xfrm>
              <a:off x="982963" y="3886732"/>
              <a:ext cx="2068784" cy="1898745"/>
              <a:chOff x="1091262" y="2360569"/>
              <a:chExt cx="1840341" cy="169510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6168A548-F81D-4752-878C-B17389CB48B1}"/>
                  </a:ext>
                </a:extLst>
              </p:cNvPr>
              <p:cNvGrpSpPr/>
              <p:nvPr/>
            </p:nvGrpSpPr>
            <p:grpSpPr>
              <a:xfrm>
                <a:off x="1588444" y="2784851"/>
                <a:ext cx="1343159" cy="1270821"/>
                <a:chOff x="1724178" y="2892103"/>
                <a:chExt cx="1343159" cy="1270821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E192D23-5B0C-4A8C-957C-A859B0A01BF2}"/>
                    </a:ext>
                  </a:extLst>
                </p:cNvPr>
                <p:cNvSpPr txBox="1"/>
                <p:nvPr/>
              </p:nvSpPr>
              <p:spPr>
                <a:xfrm rot="16200000">
                  <a:off x="2462533" y="3558121"/>
                  <a:ext cx="9941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/>
                    <a:t>U251-MG CSC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8B6D83D-14D4-4AA1-8A1F-9EFFEB82E0B3}"/>
                    </a:ext>
                  </a:extLst>
                </p:cNvPr>
                <p:cNvSpPr txBox="1"/>
                <p:nvPr/>
              </p:nvSpPr>
              <p:spPr>
                <a:xfrm rot="16200000">
                  <a:off x="1593157" y="3474840"/>
                  <a:ext cx="47748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/>
                    <a:t>LN18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80B552B7-18BD-4383-86B1-24A1B6DA948C}"/>
                    </a:ext>
                  </a:extLst>
                </p:cNvPr>
                <p:cNvSpPr txBox="1"/>
                <p:nvPr/>
              </p:nvSpPr>
              <p:spPr>
                <a:xfrm rot="16200000">
                  <a:off x="1688245" y="3374093"/>
                  <a:ext cx="86049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/>
                    <a:t>LN18 CSC</a:t>
                  </a:r>
                </a:p>
                <a:p>
                  <a:endParaRPr lang="en-GB" sz="800" dirty="0"/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AD6A5EC-9A79-4541-857D-A8E8C5418D8C}"/>
                    </a:ext>
                  </a:extLst>
                </p:cNvPr>
                <p:cNvSpPr txBox="1"/>
                <p:nvPr/>
              </p:nvSpPr>
              <p:spPr>
                <a:xfrm rot="16200000">
                  <a:off x="1928666" y="3486980"/>
                  <a:ext cx="70104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/>
                    <a:t>U87-MG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1A8A3DA-C6C1-44B8-9AF6-482F1812A3C1}"/>
                    </a:ext>
                  </a:extLst>
                </p:cNvPr>
                <p:cNvSpPr txBox="1"/>
                <p:nvPr/>
              </p:nvSpPr>
              <p:spPr>
                <a:xfrm rot="16200000">
                  <a:off x="1953647" y="3325366"/>
                  <a:ext cx="120508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/>
                    <a:t>U87-MG CSC</a:t>
                  </a:r>
                </a:p>
                <a:p>
                  <a:endParaRPr lang="en-GB" sz="800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FDDE3088-1C3B-4D22-9256-FD5E8DF863EC}"/>
                    </a:ext>
                  </a:extLst>
                </p:cNvPr>
                <p:cNvSpPr txBox="1"/>
                <p:nvPr/>
              </p:nvSpPr>
              <p:spPr>
                <a:xfrm rot="16200000">
                  <a:off x="2345741" y="3508875"/>
                  <a:ext cx="75944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/>
                    <a:t>U251-MG</a:t>
                  </a: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D81BC11-8650-4134-9927-8AFE88EB22F3}"/>
                  </a:ext>
                </a:extLst>
              </p:cNvPr>
              <p:cNvSpPr txBox="1"/>
              <p:nvPr/>
            </p:nvSpPr>
            <p:spPr>
              <a:xfrm>
                <a:off x="1102007" y="2360569"/>
                <a:ext cx="487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HOXA3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C7B5BFC-F09E-4467-82A2-35D85A48547A}"/>
                  </a:ext>
                </a:extLst>
              </p:cNvPr>
              <p:cNvSpPr txBox="1"/>
              <p:nvPr/>
            </p:nvSpPr>
            <p:spPr>
              <a:xfrm>
                <a:off x="1091262" y="2615649"/>
                <a:ext cx="487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HOXC4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596CA91-1D23-454A-98A5-5A58BA9FC366}"/>
                  </a:ext>
                </a:extLst>
              </p:cNvPr>
              <p:cNvSpPr txBox="1"/>
              <p:nvPr/>
            </p:nvSpPr>
            <p:spPr>
              <a:xfrm>
                <a:off x="1091262" y="2875305"/>
                <a:ext cx="487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HOXD9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569D7F2-1924-4194-8792-C0959E053CAA}"/>
                  </a:ext>
                </a:extLst>
              </p:cNvPr>
              <p:cNvSpPr txBox="1"/>
              <p:nvPr/>
            </p:nvSpPr>
            <p:spPr>
              <a:xfrm>
                <a:off x="1091262" y="3154931"/>
                <a:ext cx="487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GAPDH</a:t>
                </a:r>
              </a:p>
            </p:txBody>
          </p:sp>
        </p:grpSp>
        <p:graphicFrame>
          <p:nvGraphicFramePr>
            <p:cNvPr id="8" name="Object 7">
              <a:extLst>
                <a:ext uri="{FF2B5EF4-FFF2-40B4-BE49-F238E27FC236}">
                  <a16:creationId xmlns:a16="http://schemas.microsoft.com/office/drawing/2014/main" id="{66FECF54-41E0-431E-B9C9-55209E34294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15541791"/>
                </p:ext>
              </p:extLst>
            </p:nvPr>
          </p:nvGraphicFramePr>
          <p:xfrm>
            <a:off x="3825814" y="1083431"/>
            <a:ext cx="3892645" cy="2788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6" r:id="rId8" imgW="8109176" imgH="6066435" progId="Prism6.Document">
                    <p:embed/>
                  </p:oleObj>
                </mc:Choice>
                <mc:Fallback>
                  <p:oleObj name="Prism 6" r:id="rId8" imgW="8109176" imgH="6066435" progId="Prism6.Document">
                    <p:embed/>
                    <p:pic>
                      <p:nvPicPr>
                        <p:cNvPr id="8" name="Object 7">
                          <a:extLst>
                            <a:ext uri="{FF2B5EF4-FFF2-40B4-BE49-F238E27FC236}">
                              <a16:creationId xmlns:a16="http://schemas.microsoft.com/office/drawing/2014/main" id="{66FECF54-41E0-431E-B9C9-55209E34294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825814" y="1083431"/>
                          <a:ext cx="3892645" cy="278834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15AE5B2-F723-4856-A5C3-66374ACF9F2F}"/>
                </a:ext>
              </a:extLst>
            </p:cNvPr>
            <p:cNvGrpSpPr/>
            <p:nvPr/>
          </p:nvGrpSpPr>
          <p:grpSpPr>
            <a:xfrm>
              <a:off x="4403653" y="4038969"/>
              <a:ext cx="2781828" cy="2045554"/>
              <a:chOff x="3915054" y="4030078"/>
              <a:chExt cx="2781828" cy="2045554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A9DFAF7-1A9C-42B8-857F-B82B916AECFD}"/>
                  </a:ext>
                </a:extLst>
              </p:cNvPr>
              <p:cNvGrpSpPr/>
              <p:nvPr/>
            </p:nvGrpSpPr>
            <p:grpSpPr>
              <a:xfrm>
                <a:off x="4392735" y="4030078"/>
                <a:ext cx="2304147" cy="1100819"/>
                <a:chOff x="0" y="0"/>
                <a:chExt cx="4686300" cy="1981200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A77C017-D00F-420F-9314-3EE5F048417C}"/>
                    </a:ext>
                  </a:extLst>
                </p:cNvPr>
                <p:cNvSpPr/>
                <p:nvPr/>
              </p:nvSpPr>
              <p:spPr>
                <a:xfrm>
                  <a:off x="0" y="342900"/>
                  <a:ext cx="4457700" cy="3429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BB17F8B-7DBA-47D1-AB13-0726D218705B}"/>
                    </a:ext>
                  </a:extLst>
                </p:cNvPr>
                <p:cNvSpPr/>
                <p:nvPr/>
              </p:nvSpPr>
              <p:spPr>
                <a:xfrm rot="5400000">
                  <a:off x="3810000" y="1104900"/>
                  <a:ext cx="1409700" cy="3429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956F75B1-4F4D-43BC-861F-8D1CD620EF10}"/>
                    </a:ext>
                  </a:extLst>
                </p:cNvPr>
                <p:cNvSpPr/>
                <p:nvPr/>
              </p:nvSpPr>
              <p:spPr>
                <a:xfrm rot="5400000">
                  <a:off x="-533400" y="533400"/>
                  <a:ext cx="1409700" cy="3429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5F0AB41-C8EF-4D70-B31C-3DB9C666680F}"/>
                  </a:ext>
                </a:extLst>
              </p:cNvPr>
              <p:cNvSpPr txBox="1"/>
              <p:nvPr/>
            </p:nvSpPr>
            <p:spPr>
              <a:xfrm>
                <a:off x="4034922" y="4040722"/>
                <a:ext cx="515709" cy="279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PBX2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614A1B-E721-465C-B23A-3B87CB752F8F}"/>
                  </a:ext>
                </a:extLst>
              </p:cNvPr>
              <p:cNvSpPr txBox="1"/>
              <p:nvPr/>
            </p:nvSpPr>
            <p:spPr>
              <a:xfrm>
                <a:off x="4026704" y="4386820"/>
                <a:ext cx="515709" cy="279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PBX3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678AB5C-668B-42C0-A24D-BEE6C5DA4024}"/>
                  </a:ext>
                </a:extLst>
              </p:cNvPr>
              <p:cNvSpPr txBox="1"/>
              <p:nvPr/>
            </p:nvSpPr>
            <p:spPr>
              <a:xfrm>
                <a:off x="3915054" y="4675368"/>
                <a:ext cx="637614" cy="279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GAPDH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8CDD7C-4997-4096-B7AA-85A13625E654}"/>
                  </a:ext>
                </a:extLst>
              </p:cNvPr>
              <p:cNvSpPr txBox="1"/>
              <p:nvPr/>
            </p:nvSpPr>
            <p:spPr>
              <a:xfrm rot="16200000">
                <a:off x="5846562" y="5509471"/>
                <a:ext cx="9168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U251-MG CSC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5BAE99-B037-4073-BD8D-65C445965EC2}"/>
                  </a:ext>
                </a:extLst>
              </p:cNvPr>
              <p:cNvSpPr txBox="1"/>
              <p:nvPr/>
            </p:nvSpPr>
            <p:spPr>
              <a:xfrm rot="16200000">
                <a:off x="4520421" y="5404902"/>
                <a:ext cx="4554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LN18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4CE2218-0CDA-40C8-BBEB-BBF92EDB1976}"/>
                  </a:ext>
                </a:extLst>
              </p:cNvPr>
              <p:cNvSpPr txBox="1"/>
              <p:nvPr/>
            </p:nvSpPr>
            <p:spPr>
              <a:xfrm rot="16200000">
                <a:off x="4791446" y="5420220"/>
                <a:ext cx="6442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LN18 CSC</a:t>
                </a:r>
              </a:p>
              <a:p>
                <a:endParaRPr lang="en-GB" sz="8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7F8050-3D98-433F-97AF-6D221ABACBF0}"/>
                  </a:ext>
                </a:extLst>
              </p:cNvPr>
              <p:cNvSpPr txBox="1"/>
              <p:nvPr/>
            </p:nvSpPr>
            <p:spPr>
              <a:xfrm rot="16200000">
                <a:off x="4990501" y="5441390"/>
                <a:ext cx="64424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U87-MG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7D79F75-3A78-42F0-9C47-2726F146CEE4}"/>
                  </a:ext>
                </a:extLst>
              </p:cNvPr>
              <p:cNvSpPr txBox="1"/>
              <p:nvPr/>
            </p:nvSpPr>
            <p:spPr>
              <a:xfrm rot="16200000">
                <a:off x="5302697" y="5472599"/>
                <a:ext cx="8026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U87-MG CSC</a:t>
                </a:r>
              </a:p>
              <a:p>
                <a:endParaRPr lang="en-GB" sz="80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3B440FA-4DB1-4FC7-BB53-EB6A70CEF269}"/>
                  </a:ext>
                </a:extLst>
              </p:cNvPr>
              <p:cNvSpPr txBox="1"/>
              <p:nvPr/>
            </p:nvSpPr>
            <p:spPr>
              <a:xfrm rot="16200000">
                <a:off x="5641318" y="5421963"/>
                <a:ext cx="73867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U251-MG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934581D-8C3E-4C68-8BD6-1A69548280B3}"/>
                </a:ext>
              </a:extLst>
            </p:cNvPr>
            <p:cNvSpPr txBox="1"/>
            <p:nvPr/>
          </p:nvSpPr>
          <p:spPr>
            <a:xfrm>
              <a:off x="241001" y="162427"/>
              <a:ext cx="17892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/>
                <a:t>Additional File </a:t>
              </a:r>
              <a:r>
                <a:rPr lang="en-GB" b="1" dirty="0"/>
                <a:t>5</a:t>
              </a:r>
              <a:endParaRPr lang="en-GB" dirty="0"/>
            </a:p>
          </p:txBody>
        </p:sp>
        <p:graphicFrame>
          <p:nvGraphicFramePr>
            <p:cNvPr id="11" name="Object 10">
              <a:extLst>
                <a:ext uri="{FF2B5EF4-FFF2-40B4-BE49-F238E27FC236}">
                  <a16:creationId xmlns:a16="http://schemas.microsoft.com/office/drawing/2014/main" id="{8FE18986-1EF8-4A17-AC67-EE697FB2BDA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8495009"/>
                </p:ext>
              </p:extLst>
            </p:nvPr>
          </p:nvGraphicFramePr>
          <p:xfrm>
            <a:off x="7681839" y="1700799"/>
            <a:ext cx="4497791" cy="22168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8" r:id="rId10" imgW="5456416" imgH="2689630" progId="Prism8.Document">
                    <p:embed/>
                  </p:oleObj>
                </mc:Choice>
                <mc:Fallback>
                  <p:oleObj name="Prism 8" r:id="rId10" imgW="5456416" imgH="2689630" progId="Prism8.Document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8FE18986-1EF8-4A17-AC67-EE697FB2BDA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681839" y="1700799"/>
                          <a:ext cx="4497791" cy="22168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C248143-FDC3-47A0-A234-4B28FE2A0EB8}"/>
                </a:ext>
              </a:extLst>
            </p:cNvPr>
            <p:cNvSpPr txBox="1"/>
            <p:nvPr/>
          </p:nvSpPr>
          <p:spPr>
            <a:xfrm>
              <a:off x="58769" y="47182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3FD9B4-59A2-41A4-91D6-6191A1310A0C}"/>
                </a:ext>
              </a:extLst>
            </p:cNvPr>
            <p:cNvSpPr txBox="1"/>
            <p:nvPr/>
          </p:nvSpPr>
          <p:spPr>
            <a:xfrm>
              <a:off x="4130481" y="523572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93B6E3-CB10-45BF-857A-F65F4EA1DA2D}"/>
                </a:ext>
              </a:extLst>
            </p:cNvPr>
            <p:cNvSpPr txBox="1"/>
            <p:nvPr/>
          </p:nvSpPr>
          <p:spPr>
            <a:xfrm>
              <a:off x="7747011" y="526852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C</a:t>
              </a:r>
            </a:p>
          </p:txBody>
        </p:sp>
      </p:grpSp>
      <p:pic>
        <p:nvPicPr>
          <p:cNvPr id="85" name="Picture 84" descr="A picture containing text, white&#10;&#10;Description automatically generated">
            <a:extLst>
              <a:ext uri="{FF2B5EF4-FFF2-40B4-BE49-F238E27FC236}">
                <a16:creationId xmlns:a16="http://schemas.microsoft.com/office/drawing/2014/main" id="{7C36DBAB-6002-47C5-B43B-C9221CA9D4A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3" t="47063" r="43931" b="48907"/>
          <a:stretch/>
        </p:blipFill>
        <p:spPr>
          <a:xfrm>
            <a:off x="5052732" y="4037520"/>
            <a:ext cx="1963595" cy="283994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A83DADDA-19A9-432E-8A89-873ACACB45B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6374" t="50688" r="39788" b="45787"/>
          <a:stretch/>
        </p:blipFill>
        <p:spPr>
          <a:xfrm>
            <a:off x="5058035" y="4372046"/>
            <a:ext cx="1958291" cy="283223"/>
          </a:xfrm>
          <a:prstGeom prst="rect">
            <a:avLst/>
          </a:prstGeom>
        </p:spPr>
      </p:pic>
      <p:pic>
        <p:nvPicPr>
          <p:cNvPr id="87" name="Picture 86" descr="A white board on a wall&#10;&#10;Description automatically generated with low confidence">
            <a:extLst>
              <a:ext uri="{FF2B5EF4-FFF2-40B4-BE49-F238E27FC236}">
                <a16:creationId xmlns:a16="http://schemas.microsoft.com/office/drawing/2014/main" id="{C40681FD-5ABD-43A9-A392-51D845DEA66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3" t="57500" r="46291" b="38752"/>
          <a:stretch/>
        </p:blipFill>
        <p:spPr>
          <a:xfrm>
            <a:off x="5049931" y="4722252"/>
            <a:ext cx="1966953" cy="25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49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31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Prism 6</vt:lpstr>
      <vt:lpstr>Prism 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Relph, Kate Dr (Sch of Biosci &amp; Med)</dc:creator>
  <cp:lastModifiedBy>Arunachalam, Einthavy (PG/R - Sch of Biosci &amp; Med)</cp:lastModifiedBy>
  <cp:revision>1</cp:revision>
  <dcterms:created xsi:type="dcterms:W3CDTF">2021-07-20T08:11:43Z</dcterms:created>
  <dcterms:modified xsi:type="dcterms:W3CDTF">2021-09-07T14:07:57Z</dcterms:modified>
</cp:coreProperties>
</file>