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62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68"/>
    <p:restoredTop sz="94624"/>
  </p:normalViewPr>
  <p:slideViewPr>
    <p:cSldViewPr snapToGrid="0" snapToObjects="1">
      <p:cViewPr>
        <p:scale>
          <a:sx n="100" d="100"/>
          <a:sy n="100" d="100"/>
        </p:scale>
        <p:origin x="16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CBA96-461A-E747-A098-B8B6A41677E0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15CBB-05EF-F841-AF8E-03ED6F06B6D5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843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947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2423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494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673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91851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8417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83736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134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267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7671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784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18BEA-610E-C84A-9896-74B1099551D5}" type="datetimeFigureOut">
              <a:rPr lang="nl-NL" smtClean="0"/>
              <a:t>20-06-21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37E4B-4F1E-3043-A89A-4B5794CD3DCA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7628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19175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No-ACT, unpruned</a:t>
            </a:r>
            <a:endParaRPr lang="nl-NL" dirty="0"/>
          </a:p>
        </p:txBody>
      </p:sp>
      <p:pic>
        <p:nvPicPr>
          <p:cNvPr id="53" name="Afbeelding 5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28600"/>
            <a:ext cx="7239000" cy="6629400"/>
          </a:xfrm>
          <a:prstGeom prst="rect">
            <a:avLst/>
          </a:prstGeom>
        </p:spPr>
      </p:pic>
      <p:sp>
        <p:nvSpPr>
          <p:cNvPr id="51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 smtClean="0"/>
              <a:t>Supplementary Figure </a:t>
            </a:r>
            <a:r>
              <a:rPr lang="nl-NL" dirty="0"/>
              <a:t>1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14300" y="5788025"/>
            <a:ext cx="3987800" cy="1323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i="1" u="sng" dirty="0" smtClean="0"/>
              <a:t>Supplementary figure 1:</a:t>
            </a:r>
          </a:p>
          <a:p>
            <a:pPr marL="0" indent="0">
              <a:buNone/>
            </a:pPr>
            <a:r>
              <a:rPr lang="en-GB" sz="1800" i="1" dirty="0" smtClean="0"/>
              <a:t>Unpruned classification tree by CART analysis for ACT-untreated patients. </a:t>
            </a:r>
            <a:endParaRPr lang="en-GB" sz="1800" i="1" dirty="0"/>
          </a:p>
        </p:txBody>
      </p:sp>
    </p:spTree>
    <p:extLst>
      <p:ext uri="{BB962C8B-B14F-4D97-AF65-F5344CB8AC3E}">
        <p14:creationId xmlns:p14="http://schemas.microsoft.com/office/powerpoint/2010/main" val="794909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Supplementary Figure </a:t>
            </a:r>
            <a:r>
              <a:rPr lang="nl-NL" dirty="0"/>
              <a:t>2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ACT, unpruned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0" y="1292225"/>
            <a:ext cx="6172200" cy="4267200"/>
          </a:xfrm>
          <a:prstGeom prst="rect">
            <a:avLst/>
          </a:prstGeom>
        </p:spPr>
      </p:pic>
      <p:sp>
        <p:nvSpPr>
          <p:cNvPr id="5" name="Tijdelijke aanduiding voor inhoud 2"/>
          <p:cNvSpPr txBox="1">
            <a:spLocks/>
          </p:cNvSpPr>
          <p:nvPr/>
        </p:nvSpPr>
        <p:spPr>
          <a:xfrm>
            <a:off x="114300" y="5800725"/>
            <a:ext cx="3987800" cy="1323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i="1" u="sng" dirty="0" smtClean="0"/>
              <a:t>Supplementary figure 2:</a:t>
            </a:r>
          </a:p>
          <a:p>
            <a:pPr marL="0" indent="0">
              <a:buNone/>
            </a:pPr>
            <a:r>
              <a:rPr lang="en-GB" sz="1800" i="1" dirty="0" smtClean="0"/>
              <a:t>Unpruned classification tree by CART analysis for ACT-treated patients. </a:t>
            </a:r>
            <a:endParaRPr lang="en-GB" sz="1800" i="1" dirty="0"/>
          </a:p>
        </p:txBody>
      </p:sp>
    </p:spTree>
    <p:extLst>
      <p:ext uri="{BB962C8B-B14F-4D97-AF65-F5344CB8AC3E}">
        <p14:creationId xmlns:p14="http://schemas.microsoft.com/office/powerpoint/2010/main" val="539929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Supplementary Figure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No-ACT					ACT</a:t>
            </a:r>
            <a:endParaRPr lang="nl-NL" dirty="0"/>
          </a:p>
        </p:txBody>
      </p:sp>
      <p:grpSp>
        <p:nvGrpSpPr>
          <p:cNvPr id="5" name="Groeperen 4"/>
          <p:cNvGrpSpPr/>
          <p:nvPr/>
        </p:nvGrpSpPr>
        <p:grpSpPr>
          <a:xfrm>
            <a:off x="2237501" y="1825625"/>
            <a:ext cx="3941624" cy="3938066"/>
            <a:chOff x="2237501" y="1825625"/>
            <a:chExt cx="3941624" cy="3938066"/>
          </a:xfrm>
        </p:grpSpPr>
        <p:pic>
          <p:nvPicPr>
            <p:cNvPr id="8" name="Afbeelding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47"/>
            <a:stretch/>
          </p:blipFill>
          <p:spPr>
            <a:xfrm>
              <a:off x="2838203" y="1825625"/>
              <a:ext cx="3340922" cy="3938066"/>
            </a:xfrm>
            <a:prstGeom prst="rect">
              <a:avLst/>
            </a:prstGeom>
          </p:spPr>
        </p:pic>
        <p:sp>
          <p:nvSpPr>
            <p:cNvPr id="4" name="Tekstvak 3"/>
            <p:cNvSpPr txBox="1"/>
            <p:nvPr/>
          </p:nvSpPr>
          <p:spPr>
            <a:xfrm>
              <a:off x="2237501" y="1825625"/>
              <a:ext cx="736270" cy="35559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KCNQ1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P53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Lamin AC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N-stage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LVI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BCLX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P21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ITD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Emergency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FAS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EGFR (membr)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CD44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Perforation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Stage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Right-sided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T-stage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MIB1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FasL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MacroD2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Mucinous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ACT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CDX2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Aurka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CyclinD1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EGFR (cytopl)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HER2NEU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VEGFA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XIAP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MSI-status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cFLIP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betaCat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P27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HTR2B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Ulceration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BAX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Sex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TS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Age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Bcl2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LUM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Differentiation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VCAN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HIF1a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Tumourspill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Diameter</a:t>
              </a:r>
              <a:endParaRPr lang="en-GB" sz="600" b="1" dirty="0" smtClean="0"/>
            </a:p>
          </p:txBody>
        </p:sp>
      </p:grpSp>
      <p:grpSp>
        <p:nvGrpSpPr>
          <p:cNvPr id="10" name="Groeperen 9"/>
          <p:cNvGrpSpPr/>
          <p:nvPr/>
        </p:nvGrpSpPr>
        <p:grpSpPr>
          <a:xfrm>
            <a:off x="7137832" y="1825625"/>
            <a:ext cx="3943516" cy="3938066"/>
            <a:chOff x="7137832" y="1825625"/>
            <a:chExt cx="3943516" cy="3938066"/>
          </a:xfrm>
        </p:grpSpPr>
        <p:pic>
          <p:nvPicPr>
            <p:cNvPr id="6" name="Afbeelding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50"/>
            <a:stretch/>
          </p:blipFill>
          <p:spPr>
            <a:xfrm>
              <a:off x="7772400" y="1825625"/>
              <a:ext cx="3308948" cy="3938066"/>
            </a:xfrm>
            <a:prstGeom prst="rect">
              <a:avLst/>
            </a:prstGeom>
          </p:spPr>
        </p:pic>
        <p:sp>
          <p:nvSpPr>
            <p:cNvPr id="9" name="Tekstvak 8"/>
            <p:cNvSpPr txBox="1"/>
            <p:nvPr/>
          </p:nvSpPr>
          <p:spPr>
            <a:xfrm>
              <a:off x="7137832" y="1825625"/>
              <a:ext cx="736270" cy="35548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KCNQ1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LVI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MacroD2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P27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Emergency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Bcl2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Right-sided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BAX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HER2NEU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VEGFA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Perforation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MIB1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Stage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Aurka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EGFR (cytopl)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Mucinous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ACT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Tumourspill</a:t>
              </a:r>
              <a:endParaRPr lang="en-GB" sz="600" b="1" dirty="0" smtClean="0"/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MSI-status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Differentation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EGFR (membr)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ITD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P21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Sex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FasL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Ulceration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XIAP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P53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HTR2B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TS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CDX2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BCLX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T-stage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Hif1a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CyclinD1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CD44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BetaCat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LUM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Lamin AC</a:t>
              </a:r>
              <a:endParaRPr lang="en-GB" sz="600" b="1" dirty="0" smtClean="0"/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VCAN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cFLIP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FAS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Diameter</a:t>
              </a:r>
            </a:p>
            <a:p>
              <a:pPr algn="r">
                <a:lnSpc>
                  <a:spcPts val="550"/>
                </a:lnSpc>
              </a:pPr>
              <a:r>
                <a:rPr lang="en-GB" sz="600" b="1" dirty="0" smtClean="0"/>
                <a:t>Age</a:t>
              </a:r>
              <a:endParaRPr lang="en-GB" sz="600" b="1" dirty="0" smtClean="0"/>
            </a:p>
          </p:txBody>
        </p:sp>
      </p:grpSp>
      <p:sp>
        <p:nvSpPr>
          <p:cNvPr id="11" name="Tijdelijke aanduiding voor inhoud 2"/>
          <p:cNvSpPr txBox="1">
            <a:spLocks/>
          </p:cNvSpPr>
          <p:nvPr/>
        </p:nvSpPr>
        <p:spPr>
          <a:xfrm>
            <a:off x="114300" y="5788025"/>
            <a:ext cx="11239500" cy="1323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i="1" u="sng" dirty="0" smtClean="0"/>
              <a:t>Supplementary figure 3:</a:t>
            </a:r>
          </a:p>
          <a:p>
            <a:pPr marL="0" indent="0">
              <a:buNone/>
            </a:pPr>
            <a:r>
              <a:rPr lang="en-GB" sz="1800" i="1" dirty="0" smtClean="0"/>
              <a:t>Variable importance graphs for both ACT-untreated and -treated </a:t>
            </a:r>
            <a:r>
              <a:rPr lang="en-GB" sz="1800" i="1" dirty="0" smtClean="0"/>
              <a:t>patients. </a:t>
            </a:r>
            <a:r>
              <a:rPr lang="en-GB" sz="1200" i="1" dirty="0" smtClean="0"/>
              <a:t>LVI = lymphovascular invasion / ITD = isolated tumour deposits / Emergency = emergency surgery / ACT = adjuvant chemotherapy.</a:t>
            </a:r>
            <a:endParaRPr lang="en-GB" sz="1800" i="1" dirty="0" smtClean="0"/>
          </a:p>
        </p:txBody>
      </p:sp>
    </p:spTree>
    <p:extLst>
      <p:ext uri="{BB962C8B-B14F-4D97-AF65-F5344CB8AC3E}">
        <p14:creationId xmlns:p14="http://schemas.microsoft.com/office/powerpoint/2010/main" val="399878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183</Words>
  <Application>Microsoft Macintosh PowerPoint</Application>
  <PresentationFormat>Breedbeeld</PresentationFormat>
  <Paragraphs>101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Arial</vt:lpstr>
      <vt:lpstr>Office-thema</vt:lpstr>
      <vt:lpstr>Supplementary Figure 1</vt:lpstr>
      <vt:lpstr>Supplementary Figure 2</vt:lpstr>
      <vt:lpstr>Supplementary Figure 3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Figure 1a</dc:title>
  <dc:creator>Sjoerd den Uil</dc:creator>
  <cp:lastModifiedBy>Sjoerd den Uil</cp:lastModifiedBy>
  <cp:revision>44</cp:revision>
  <dcterms:created xsi:type="dcterms:W3CDTF">2020-12-11T15:09:54Z</dcterms:created>
  <dcterms:modified xsi:type="dcterms:W3CDTF">2021-06-20T12:32:29Z</dcterms:modified>
</cp:coreProperties>
</file>