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3" d="100"/>
          <a:sy n="73" d="100"/>
        </p:scale>
        <p:origin x="318" y="3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0E44F5B-4512-4D7F-89B6-2128A7E84AC5}"/>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8974CE2F-8AAA-4AAA-8551-57432A05AC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D42AECAE-BA19-4AFD-8C31-803B8A5FABE8}"/>
              </a:ext>
            </a:extLst>
          </p:cNvPr>
          <p:cNvSpPr>
            <a:spLocks noGrp="1"/>
          </p:cNvSpPr>
          <p:nvPr>
            <p:ph type="dt" sz="half" idx="10"/>
          </p:nvPr>
        </p:nvSpPr>
        <p:spPr/>
        <p:txBody>
          <a:bodyPr/>
          <a:lstStyle/>
          <a:p>
            <a:fld id="{AC29BFE9-8FF4-4FD8-B730-1DC37F7AEB39}" type="datetimeFigureOut">
              <a:rPr lang="zh-CN" altLang="en-US" smtClean="0"/>
              <a:t>2022/9/17</a:t>
            </a:fld>
            <a:endParaRPr lang="zh-CN" altLang="en-US"/>
          </a:p>
        </p:txBody>
      </p:sp>
      <p:sp>
        <p:nvSpPr>
          <p:cNvPr id="5" name="页脚占位符 4">
            <a:extLst>
              <a:ext uri="{FF2B5EF4-FFF2-40B4-BE49-F238E27FC236}">
                <a16:creationId xmlns:a16="http://schemas.microsoft.com/office/drawing/2014/main" id="{3C70512F-FF1C-4E49-9EF3-9ABD100A4DB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FAC819C-179D-49A2-A5DE-1BA3744CDFEE}"/>
              </a:ext>
            </a:extLst>
          </p:cNvPr>
          <p:cNvSpPr>
            <a:spLocks noGrp="1"/>
          </p:cNvSpPr>
          <p:nvPr>
            <p:ph type="sldNum" sz="quarter" idx="12"/>
          </p:nvPr>
        </p:nvSpPr>
        <p:spPr/>
        <p:txBody>
          <a:bodyPr/>
          <a:lstStyle/>
          <a:p>
            <a:fld id="{80680F01-4D16-40FC-9AAC-BC2BF411C494}" type="slidenum">
              <a:rPr lang="zh-CN" altLang="en-US" smtClean="0"/>
              <a:t>‹#›</a:t>
            </a:fld>
            <a:endParaRPr lang="zh-CN" altLang="en-US"/>
          </a:p>
        </p:txBody>
      </p:sp>
    </p:spTree>
    <p:extLst>
      <p:ext uri="{BB962C8B-B14F-4D97-AF65-F5344CB8AC3E}">
        <p14:creationId xmlns:p14="http://schemas.microsoft.com/office/powerpoint/2010/main" val="39030670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0BB861B-D849-4E5E-BB7E-4CAFEB7D3774}"/>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5FC9F10F-3456-4422-89F1-B27DB7CBE4C9}"/>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5E84379F-8B79-4DF4-A541-12C0671E8C18}"/>
              </a:ext>
            </a:extLst>
          </p:cNvPr>
          <p:cNvSpPr>
            <a:spLocks noGrp="1"/>
          </p:cNvSpPr>
          <p:nvPr>
            <p:ph type="dt" sz="half" idx="10"/>
          </p:nvPr>
        </p:nvSpPr>
        <p:spPr/>
        <p:txBody>
          <a:bodyPr/>
          <a:lstStyle/>
          <a:p>
            <a:fld id="{AC29BFE9-8FF4-4FD8-B730-1DC37F7AEB39}" type="datetimeFigureOut">
              <a:rPr lang="zh-CN" altLang="en-US" smtClean="0"/>
              <a:t>2022/9/17</a:t>
            </a:fld>
            <a:endParaRPr lang="zh-CN" altLang="en-US"/>
          </a:p>
        </p:txBody>
      </p:sp>
      <p:sp>
        <p:nvSpPr>
          <p:cNvPr id="5" name="页脚占位符 4">
            <a:extLst>
              <a:ext uri="{FF2B5EF4-FFF2-40B4-BE49-F238E27FC236}">
                <a16:creationId xmlns:a16="http://schemas.microsoft.com/office/drawing/2014/main" id="{63E75574-4E16-4477-8B8C-946FBEFD8D7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7C64888-7974-43B0-90F6-E8309FA6A316}"/>
              </a:ext>
            </a:extLst>
          </p:cNvPr>
          <p:cNvSpPr>
            <a:spLocks noGrp="1"/>
          </p:cNvSpPr>
          <p:nvPr>
            <p:ph type="sldNum" sz="quarter" idx="12"/>
          </p:nvPr>
        </p:nvSpPr>
        <p:spPr/>
        <p:txBody>
          <a:bodyPr/>
          <a:lstStyle/>
          <a:p>
            <a:fld id="{80680F01-4D16-40FC-9AAC-BC2BF411C494}" type="slidenum">
              <a:rPr lang="zh-CN" altLang="en-US" smtClean="0"/>
              <a:t>‹#›</a:t>
            </a:fld>
            <a:endParaRPr lang="zh-CN" altLang="en-US"/>
          </a:p>
        </p:txBody>
      </p:sp>
    </p:spTree>
    <p:extLst>
      <p:ext uri="{BB962C8B-B14F-4D97-AF65-F5344CB8AC3E}">
        <p14:creationId xmlns:p14="http://schemas.microsoft.com/office/powerpoint/2010/main" val="2781902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E68D2FD-BB0E-4168-B020-9155936DBB33}"/>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80E4DE98-E601-4893-AD0B-7AF85E6592D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798EE7DE-8D7D-430A-B756-BED375064351}"/>
              </a:ext>
            </a:extLst>
          </p:cNvPr>
          <p:cNvSpPr>
            <a:spLocks noGrp="1"/>
          </p:cNvSpPr>
          <p:nvPr>
            <p:ph type="dt" sz="half" idx="10"/>
          </p:nvPr>
        </p:nvSpPr>
        <p:spPr/>
        <p:txBody>
          <a:bodyPr/>
          <a:lstStyle/>
          <a:p>
            <a:fld id="{AC29BFE9-8FF4-4FD8-B730-1DC37F7AEB39}" type="datetimeFigureOut">
              <a:rPr lang="zh-CN" altLang="en-US" smtClean="0"/>
              <a:t>2022/9/17</a:t>
            </a:fld>
            <a:endParaRPr lang="zh-CN" altLang="en-US"/>
          </a:p>
        </p:txBody>
      </p:sp>
      <p:sp>
        <p:nvSpPr>
          <p:cNvPr id="5" name="页脚占位符 4">
            <a:extLst>
              <a:ext uri="{FF2B5EF4-FFF2-40B4-BE49-F238E27FC236}">
                <a16:creationId xmlns:a16="http://schemas.microsoft.com/office/drawing/2014/main" id="{1C094759-7E89-4BE4-91B8-E22707EFBF4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95D2B93-1518-4ECC-9ED6-0FAAD5007F0A}"/>
              </a:ext>
            </a:extLst>
          </p:cNvPr>
          <p:cNvSpPr>
            <a:spLocks noGrp="1"/>
          </p:cNvSpPr>
          <p:nvPr>
            <p:ph type="sldNum" sz="quarter" idx="12"/>
          </p:nvPr>
        </p:nvSpPr>
        <p:spPr/>
        <p:txBody>
          <a:bodyPr/>
          <a:lstStyle/>
          <a:p>
            <a:fld id="{80680F01-4D16-40FC-9AAC-BC2BF411C494}" type="slidenum">
              <a:rPr lang="zh-CN" altLang="en-US" smtClean="0"/>
              <a:t>‹#›</a:t>
            </a:fld>
            <a:endParaRPr lang="zh-CN" altLang="en-US"/>
          </a:p>
        </p:txBody>
      </p:sp>
    </p:spTree>
    <p:extLst>
      <p:ext uri="{BB962C8B-B14F-4D97-AF65-F5344CB8AC3E}">
        <p14:creationId xmlns:p14="http://schemas.microsoft.com/office/powerpoint/2010/main" val="1855237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DDF2A78-5F19-4865-9E67-F78A4E30BEB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3F6F588A-3D24-4EA6-804E-25AB14A07605}"/>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D848D2B8-527B-45F3-AFA0-E2532B65BF90}"/>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459B0A7B-8C7B-4285-BCB5-54E30965A64E}"/>
              </a:ext>
            </a:extLst>
          </p:cNvPr>
          <p:cNvSpPr>
            <a:spLocks noGrp="1"/>
          </p:cNvSpPr>
          <p:nvPr>
            <p:ph type="dt" sz="half" idx="10"/>
          </p:nvPr>
        </p:nvSpPr>
        <p:spPr/>
        <p:txBody>
          <a:bodyPr/>
          <a:lstStyle/>
          <a:p>
            <a:fld id="{AC29BFE9-8FF4-4FD8-B730-1DC37F7AEB39}" type="datetimeFigureOut">
              <a:rPr lang="zh-CN" altLang="en-US" smtClean="0"/>
              <a:t>2022/9/17</a:t>
            </a:fld>
            <a:endParaRPr lang="zh-CN" altLang="en-US"/>
          </a:p>
        </p:txBody>
      </p:sp>
      <p:sp>
        <p:nvSpPr>
          <p:cNvPr id="6" name="页脚占位符 5">
            <a:extLst>
              <a:ext uri="{FF2B5EF4-FFF2-40B4-BE49-F238E27FC236}">
                <a16:creationId xmlns:a16="http://schemas.microsoft.com/office/drawing/2014/main" id="{67D4B1A8-3636-4AF6-BC67-7D4525B786E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8E8B2152-FE6E-43F5-957F-033EAAF07C71}"/>
              </a:ext>
            </a:extLst>
          </p:cNvPr>
          <p:cNvSpPr>
            <a:spLocks noGrp="1"/>
          </p:cNvSpPr>
          <p:nvPr>
            <p:ph type="sldNum" sz="quarter" idx="12"/>
          </p:nvPr>
        </p:nvSpPr>
        <p:spPr/>
        <p:txBody>
          <a:bodyPr/>
          <a:lstStyle/>
          <a:p>
            <a:fld id="{80680F01-4D16-40FC-9AAC-BC2BF411C494}" type="slidenum">
              <a:rPr lang="zh-CN" altLang="en-US" smtClean="0"/>
              <a:t>‹#›</a:t>
            </a:fld>
            <a:endParaRPr lang="zh-CN" altLang="en-US"/>
          </a:p>
        </p:txBody>
      </p:sp>
    </p:spTree>
    <p:extLst>
      <p:ext uri="{BB962C8B-B14F-4D97-AF65-F5344CB8AC3E}">
        <p14:creationId xmlns:p14="http://schemas.microsoft.com/office/powerpoint/2010/main" val="39096983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7F36D22-A677-4D43-80EB-26C9FF85289D}"/>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E61D3308-01BB-4A59-94CD-B45E5A71D6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7D363D3A-4BFD-4AA4-B2FD-A0CAC22E6AED}"/>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58F1410B-00D3-49BE-A94B-4E33E0D1AC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189EFD9C-6C27-4B28-B7FF-6C134E8A9CFA}"/>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03684D34-ABC2-4335-88D2-CC61C2546156}"/>
              </a:ext>
            </a:extLst>
          </p:cNvPr>
          <p:cNvSpPr>
            <a:spLocks noGrp="1"/>
          </p:cNvSpPr>
          <p:nvPr>
            <p:ph type="dt" sz="half" idx="10"/>
          </p:nvPr>
        </p:nvSpPr>
        <p:spPr/>
        <p:txBody>
          <a:bodyPr/>
          <a:lstStyle/>
          <a:p>
            <a:fld id="{AC29BFE9-8FF4-4FD8-B730-1DC37F7AEB39}" type="datetimeFigureOut">
              <a:rPr lang="zh-CN" altLang="en-US" smtClean="0"/>
              <a:t>2022/9/17</a:t>
            </a:fld>
            <a:endParaRPr lang="zh-CN" altLang="en-US"/>
          </a:p>
        </p:txBody>
      </p:sp>
      <p:sp>
        <p:nvSpPr>
          <p:cNvPr id="8" name="页脚占位符 7">
            <a:extLst>
              <a:ext uri="{FF2B5EF4-FFF2-40B4-BE49-F238E27FC236}">
                <a16:creationId xmlns:a16="http://schemas.microsoft.com/office/drawing/2014/main" id="{AC07BDC5-DC92-49F6-9B70-99E7F213AF2D}"/>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AEDC036B-F58F-4A18-B318-A53E4450396A}"/>
              </a:ext>
            </a:extLst>
          </p:cNvPr>
          <p:cNvSpPr>
            <a:spLocks noGrp="1"/>
          </p:cNvSpPr>
          <p:nvPr>
            <p:ph type="sldNum" sz="quarter" idx="12"/>
          </p:nvPr>
        </p:nvSpPr>
        <p:spPr/>
        <p:txBody>
          <a:bodyPr/>
          <a:lstStyle/>
          <a:p>
            <a:fld id="{80680F01-4D16-40FC-9AAC-BC2BF411C494}" type="slidenum">
              <a:rPr lang="zh-CN" altLang="en-US" smtClean="0"/>
              <a:t>‹#›</a:t>
            </a:fld>
            <a:endParaRPr lang="zh-CN" altLang="en-US"/>
          </a:p>
        </p:txBody>
      </p:sp>
    </p:spTree>
    <p:extLst>
      <p:ext uri="{BB962C8B-B14F-4D97-AF65-F5344CB8AC3E}">
        <p14:creationId xmlns:p14="http://schemas.microsoft.com/office/powerpoint/2010/main" val="18030108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2F6F302-A1C4-4706-9A0C-2D99A748FD07}"/>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A255C1EB-644A-4B69-9332-C4A27D189C08}"/>
              </a:ext>
            </a:extLst>
          </p:cNvPr>
          <p:cNvSpPr>
            <a:spLocks noGrp="1"/>
          </p:cNvSpPr>
          <p:nvPr>
            <p:ph type="dt" sz="half" idx="10"/>
          </p:nvPr>
        </p:nvSpPr>
        <p:spPr/>
        <p:txBody>
          <a:bodyPr/>
          <a:lstStyle/>
          <a:p>
            <a:fld id="{AC29BFE9-8FF4-4FD8-B730-1DC37F7AEB39}" type="datetimeFigureOut">
              <a:rPr lang="zh-CN" altLang="en-US" smtClean="0"/>
              <a:t>2022/9/17</a:t>
            </a:fld>
            <a:endParaRPr lang="zh-CN" altLang="en-US"/>
          </a:p>
        </p:txBody>
      </p:sp>
      <p:sp>
        <p:nvSpPr>
          <p:cNvPr id="4" name="页脚占位符 3">
            <a:extLst>
              <a:ext uri="{FF2B5EF4-FFF2-40B4-BE49-F238E27FC236}">
                <a16:creationId xmlns:a16="http://schemas.microsoft.com/office/drawing/2014/main" id="{B62BB102-1661-4A00-9D2D-3D29740AD316}"/>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89706AFD-D0A3-4688-9292-A5DB6DAF45ED}"/>
              </a:ext>
            </a:extLst>
          </p:cNvPr>
          <p:cNvSpPr>
            <a:spLocks noGrp="1"/>
          </p:cNvSpPr>
          <p:nvPr>
            <p:ph type="sldNum" sz="quarter" idx="12"/>
          </p:nvPr>
        </p:nvSpPr>
        <p:spPr/>
        <p:txBody>
          <a:bodyPr/>
          <a:lstStyle/>
          <a:p>
            <a:fld id="{80680F01-4D16-40FC-9AAC-BC2BF411C494}" type="slidenum">
              <a:rPr lang="zh-CN" altLang="en-US" smtClean="0"/>
              <a:t>‹#›</a:t>
            </a:fld>
            <a:endParaRPr lang="zh-CN" altLang="en-US"/>
          </a:p>
        </p:txBody>
      </p:sp>
    </p:spTree>
    <p:extLst>
      <p:ext uri="{BB962C8B-B14F-4D97-AF65-F5344CB8AC3E}">
        <p14:creationId xmlns:p14="http://schemas.microsoft.com/office/powerpoint/2010/main" val="28904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231CF5FA-FD5D-4C3E-A835-9D56387C7E8B}"/>
              </a:ext>
            </a:extLst>
          </p:cNvPr>
          <p:cNvSpPr>
            <a:spLocks noGrp="1"/>
          </p:cNvSpPr>
          <p:nvPr>
            <p:ph type="dt" sz="half" idx="10"/>
          </p:nvPr>
        </p:nvSpPr>
        <p:spPr/>
        <p:txBody>
          <a:bodyPr/>
          <a:lstStyle/>
          <a:p>
            <a:fld id="{AC29BFE9-8FF4-4FD8-B730-1DC37F7AEB39}" type="datetimeFigureOut">
              <a:rPr lang="zh-CN" altLang="en-US" smtClean="0"/>
              <a:t>2022/9/17</a:t>
            </a:fld>
            <a:endParaRPr lang="zh-CN" altLang="en-US"/>
          </a:p>
        </p:txBody>
      </p:sp>
      <p:sp>
        <p:nvSpPr>
          <p:cNvPr id="3" name="页脚占位符 2">
            <a:extLst>
              <a:ext uri="{FF2B5EF4-FFF2-40B4-BE49-F238E27FC236}">
                <a16:creationId xmlns:a16="http://schemas.microsoft.com/office/drawing/2014/main" id="{EEE88130-085B-415D-863D-E343BFF1DC5C}"/>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F35108E5-A8DD-45DA-B55F-DCE626FBC09E}"/>
              </a:ext>
            </a:extLst>
          </p:cNvPr>
          <p:cNvSpPr>
            <a:spLocks noGrp="1"/>
          </p:cNvSpPr>
          <p:nvPr>
            <p:ph type="sldNum" sz="quarter" idx="12"/>
          </p:nvPr>
        </p:nvSpPr>
        <p:spPr/>
        <p:txBody>
          <a:bodyPr/>
          <a:lstStyle/>
          <a:p>
            <a:fld id="{80680F01-4D16-40FC-9AAC-BC2BF411C494}" type="slidenum">
              <a:rPr lang="zh-CN" altLang="en-US" smtClean="0"/>
              <a:t>‹#›</a:t>
            </a:fld>
            <a:endParaRPr lang="zh-CN" altLang="en-US"/>
          </a:p>
        </p:txBody>
      </p:sp>
    </p:spTree>
    <p:extLst>
      <p:ext uri="{BB962C8B-B14F-4D97-AF65-F5344CB8AC3E}">
        <p14:creationId xmlns:p14="http://schemas.microsoft.com/office/powerpoint/2010/main" val="4792335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3E7220-0D47-4E7B-8794-7830D2399989}"/>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E8DD80A9-1D03-4BDE-9541-544901A4D23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B35FC66A-373A-42CE-9DD3-1D783C0193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A18098D5-8DEF-4212-BC1A-8048BCB79FD8}"/>
              </a:ext>
            </a:extLst>
          </p:cNvPr>
          <p:cNvSpPr>
            <a:spLocks noGrp="1"/>
          </p:cNvSpPr>
          <p:nvPr>
            <p:ph type="dt" sz="half" idx="10"/>
          </p:nvPr>
        </p:nvSpPr>
        <p:spPr/>
        <p:txBody>
          <a:bodyPr/>
          <a:lstStyle/>
          <a:p>
            <a:fld id="{AC29BFE9-8FF4-4FD8-B730-1DC37F7AEB39}" type="datetimeFigureOut">
              <a:rPr lang="zh-CN" altLang="en-US" smtClean="0"/>
              <a:t>2022/9/17</a:t>
            </a:fld>
            <a:endParaRPr lang="zh-CN" altLang="en-US"/>
          </a:p>
        </p:txBody>
      </p:sp>
      <p:sp>
        <p:nvSpPr>
          <p:cNvPr id="6" name="页脚占位符 5">
            <a:extLst>
              <a:ext uri="{FF2B5EF4-FFF2-40B4-BE49-F238E27FC236}">
                <a16:creationId xmlns:a16="http://schemas.microsoft.com/office/drawing/2014/main" id="{E8AF6DB0-0453-4C97-BF96-17E2E5056CF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46EB2FBF-C682-4271-8C2D-BCB51F7F4A09}"/>
              </a:ext>
            </a:extLst>
          </p:cNvPr>
          <p:cNvSpPr>
            <a:spLocks noGrp="1"/>
          </p:cNvSpPr>
          <p:nvPr>
            <p:ph type="sldNum" sz="quarter" idx="12"/>
          </p:nvPr>
        </p:nvSpPr>
        <p:spPr/>
        <p:txBody>
          <a:bodyPr/>
          <a:lstStyle/>
          <a:p>
            <a:fld id="{80680F01-4D16-40FC-9AAC-BC2BF411C494}" type="slidenum">
              <a:rPr lang="zh-CN" altLang="en-US" smtClean="0"/>
              <a:t>‹#›</a:t>
            </a:fld>
            <a:endParaRPr lang="zh-CN" altLang="en-US"/>
          </a:p>
        </p:txBody>
      </p:sp>
    </p:spTree>
    <p:extLst>
      <p:ext uri="{BB962C8B-B14F-4D97-AF65-F5344CB8AC3E}">
        <p14:creationId xmlns:p14="http://schemas.microsoft.com/office/powerpoint/2010/main" val="42510801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F02705C-1EDC-4FE5-9B6B-2EE93F13C189}"/>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1919D929-93E4-4CC7-9187-84C279D253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FE883D06-927C-44F5-A2FF-8893D549F0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EC59D880-BA1B-47E1-B9BB-BF477BCB0AD6}"/>
              </a:ext>
            </a:extLst>
          </p:cNvPr>
          <p:cNvSpPr>
            <a:spLocks noGrp="1"/>
          </p:cNvSpPr>
          <p:nvPr>
            <p:ph type="dt" sz="half" idx="10"/>
          </p:nvPr>
        </p:nvSpPr>
        <p:spPr/>
        <p:txBody>
          <a:bodyPr/>
          <a:lstStyle/>
          <a:p>
            <a:fld id="{AC29BFE9-8FF4-4FD8-B730-1DC37F7AEB39}" type="datetimeFigureOut">
              <a:rPr lang="zh-CN" altLang="en-US" smtClean="0"/>
              <a:t>2022/9/17</a:t>
            </a:fld>
            <a:endParaRPr lang="zh-CN" altLang="en-US"/>
          </a:p>
        </p:txBody>
      </p:sp>
      <p:sp>
        <p:nvSpPr>
          <p:cNvPr id="6" name="页脚占位符 5">
            <a:extLst>
              <a:ext uri="{FF2B5EF4-FFF2-40B4-BE49-F238E27FC236}">
                <a16:creationId xmlns:a16="http://schemas.microsoft.com/office/drawing/2014/main" id="{AB579C3C-6720-4094-9A87-EE888934EBAC}"/>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3D3B18CA-3036-43F6-9021-76BC2556F162}"/>
              </a:ext>
            </a:extLst>
          </p:cNvPr>
          <p:cNvSpPr>
            <a:spLocks noGrp="1"/>
          </p:cNvSpPr>
          <p:nvPr>
            <p:ph type="sldNum" sz="quarter" idx="12"/>
          </p:nvPr>
        </p:nvSpPr>
        <p:spPr/>
        <p:txBody>
          <a:bodyPr/>
          <a:lstStyle/>
          <a:p>
            <a:fld id="{80680F01-4D16-40FC-9AAC-BC2BF411C494}" type="slidenum">
              <a:rPr lang="zh-CN" altLang="en-US" smtClean="0"/>
              <a:t>‹#›</a:t>
            </a:fld>
            <a:endParaRPr lang="zh-CN" altLang="en-US"/>
          </a:p>
        </p:txBody>
      </p:sp>
    </p:spTree>
    <p:extLst>
      <p:ext uri="{BB962C8B-B14F-4D97-AF65-F5344CB8AC3E}">
        <p14:creationId xmlns:p14="http://schemas.microsoft.com/office/powerpoint/2010/main" val="993416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F24C745-4014-4262-A681-AA04D15CA034}"/>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E555238A-17D1-4EAE-8DF8-458E0D6A0A9F}"/>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1FA7B1D-A102-4F07-93C5-60AA44BB73B8}"/>
              </a:ext>
            </a:extLst>
          </p:cNvPr>
          <p:cNvSpPr>
            <a:spLocks noGrp="1"/>
          </p:cNvSpPr>
          <p:nvPr>
            <p:ph type="dt" sz="half" idx="10"/>
          </p:nvPr>
        </p:nvSpPr>
        <p:spPr/>
        <p:txBody>
          <a:bodyPr/>
          <a:lstStyle/>
          <a:p>
            <a:fld id="{AC29BFE9-8FF4-4FD8-B730-1DC37F7AEB39}" type="datetimeFigureOut">
              <a:rPr lang="zh-CN" altLang="en-US" smtClean="0"/>
              <a:t>2022/9/17</a:t>
            </a:fld>
            <a:endParaRPr lang="zh-CN" altLang="en-US"/>
          </a:p>
        </p:txBody>
      </p:sp>
      <p:sp>
        <p:nvSpPr>
          <p:cNvPr id="5" name="页脚占位符 4">
            <a:extLst>
              <a:ext uri="{FF2B5EF4-FFF2-40B4-BE49-F238E27FC236}">
                <a16:creationId xmlns:a16="http://schemas.microsoft.com/office/drawing/2014/main" id="{7C5B64E9-6D5B-4311-9AAF-26EC3260795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FBB068E-97D4-4C05-9FB8-B59381543023}"/>
              </a:ext>
            </a:extLst>
          </p:cNvPr>
          <p:cNvSpPr>
            <a:spLocks noGrp="1"/>
          </p:cNvSpPr>
          <p:nvPr>
            <p:ph type="sldNum" sz="quarter" idx="12"/>
          </p:nvPr>
        </p:nvSpPr>
        <p:spPr/>
        <p:txBody>
          <a:bodyPr/>
          <a:lstStyle/>
          <a:p>
            <a:fld id="{80680F01-4D16-40FC-9AAC-BC2BF411C494}" type="slidenum">
              <a:rPr lang="zh-CN" altLang="en-US" smtClean="0"/>
              <a:t>‹#›</a:t>
            </a:fld>
            <a:endParaRPr lang="zh-CN" altLang="en-US"/>
          </a:p>
        </p:txBody>
      </p:sp>
    </p:spTree>
    <p:extLst>
      <p:ext uri="{BB962C8B-B14F-4D97-AF65-F5344CB8AC3E}">
        <p14:creationId xmlns:p14="http://schemas.microsoft.com/office/powerpoint/2010/main" val="31851359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24F6C7FA-D0CD-46B9-94AE-211FCB2D2CD3}"/>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716BF550-A3E9-48C8-84F8-C3D72B6ECB92}"/>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18AEBC37-FEFF-49DE-A5A0-DA53360E7737}"/>
              </a:ext>
            </a:extLst>
          </p:cNvPr>
          <p:cNvSpPr>
            <a:spLocks noGrp="1"/>
          </p:cNvSpPr>
          <p:nvPr>
            <p:ph type="dt" sz="half" idx="10"/>
          </p:nvPr>
        </p:nvSpPr>
        <p:spPr/>
        <p:txBody>
          <a:bodyPr/>
          <a:lstStyle/>
          <a:p>
            <a:fld id="{AC29BFE9-8FF4-4FD8-B730-1DC37F7AEB39}" type="datetimeFigureOut">
              <a:rPr lang="zh-CN" altLang="en-US" smtClean="0"/>
              <a:t>2022/9/17</a:t>
            </a:fld>
            <a:endParaRPr lang="zh-CN" altLang="en-US"/>
          </a:p>
        </p:txBody>
      </p:sp>
      <p:sp>
        <p:nvSpPr>
          <p:cNvPr id="5" name="页脚占位符 4">
            <a:extLst>
              <a:ext uri="{FF2B5EF4-FFF2-40B4-BE49-F238E27FC236}">
                <a16:creationId xmlns:a16="http://schemas.microsoft.com/office/drawing/2014/main" id="{54430E04-93D4-4FD2-8F37-C24BD44330D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091CC4B-EDFD-4BEB-A0BE-1820BC30AA26}"/>
              </a:ext>
            </a:extLst>
          </p:cNvPr>
          <p:cNvSpPr>
            <a:spLocks noGrp="1"/>
          </p:cNvSpPr>
          <p:nvPr>
            <p:ph type="sldNum" sz="quarter" idx="12"/>
          </p:nvPr>
        </p:nvSpPr>
        <p:spPr/>
        <p:txBody>
          <a:bodyPr/>
          <a:lstStyle/>
          <a:p>
            <a:fld id="{80680F01-4D16-40FC-9AAC-BC2BF411C494}" type="slidenum">
              <a:rPr lang="zh-CN" altLang="en-US" smtClean="0"/>
              <a:t>‹#›</a:t>
            </a:fld>
            <a:endParaRPr lang="zh-CN" altLang="en-US"/>
          </a:p>
        </p:txBody>
      </p:sp>
    </p:spTree>
    <p:extLst>
      <p:ext uri="{BB962C8B-B14F-4D97-AF65-F5344CB8AC3E}">
        <p14:creationId xmlns:p14="http://schemas.microsoft.com/office/powerpoint/2010/main" val="20291652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9177BA4D-9D2A-4C91-8D50-05880C5AAB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C969D8FC-1038-4F32-A8D4-57F00373F5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3D489FD-C77F-4D0B-A66B-2986A977562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29BFE9-8FF4-4FD8-B730-1DC37F7AEB39}" type="datetimeFigureOut">
              <a:rPr lang="zh-CN" altLang="en-US" smtClean="0"/>
              <a:t>2022/9/17</a:t>
            </a:fld>
            <a:endParaRPr lang="zh-CN" altLang="en-US"/>
          </a:p>
        </p:txBody>
      </p:sp>
      <p:sp>
        <p:nvSpPr>
          <p:cNvPr id="5" name="页脚占位符 4">
            <a:extLst>
              <a:ext uri="{FF2B5EF4-FFF2-40B4-BE49-F238E27FC236}">
                <a16:creationId xmlns:a16="http://schemas.microsoft.com/office/drawing/2014/main" id="{479A998C-6888-4C20-B2E0-4047C4FE29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8DCA0B0E-58D6-4CDD-BD7A-33F3A57F31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680F01-4D16-40FC-9AAC-BC2BF411C494}" type="slidenum">
              <a:rPr lang="zh-CN" altLang="en-US" smtClean="0"/>
              <a:t>‹#›</a:t>
            </a:fld>
            <a:endParaRPr lang="zh-CN" altLang="en-US"/>
          </a:p>
        </p:txBody>
      </p:sp>
    </p:spTree>
    <p:extLst>
      <p:ext uri="{BB962C8B-B14F-4D97-AF65-F5344CB8AC3E}">
        <p14:creationId xmlns:p14="http://schemas.microsoft.com/office/powerpoint/2010/main" val="39013193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a:extLst>
              <a:ext uri="{FF2B5EF4-FFF2-40B4-BE49-F238E27FC236}">
                <a16:creationId xmlns:a16="http://schemas.microsoft.com/office/drawing/2014/main" id="{2A85AB8A-1207-4267-813A-F7CB1D4DE271}"/>
              </a:ext>
            </a:extLst>
          </p:cNvPr>
          <p:cNvSpPr txBox="1"/>
          <p:nvPr/>
        </p:nvSpPr>
        <p:spPr>
          <a:xfrm>
            <a:off x="666316" y="4824745"/>
            <a:ext cx="10859368" cy="461665"/>
          </a:xfrm>
          <a:prstGeom prst="rect">
            <a:avLst/>
          </a:prstGeom>
          <a:noFill/>
        </p:spPr>
        <p:txBody>
          <a:bodyPr wrap="square" rtlCol="0">
            <a:spAutoFit/>
          </a:bodyPr>
          <a:lstStyle/>
          <a:p>
            <a:r>
              <a:rPr lang="en-US" altLang="zh-CN" sz="1200" dirty="0">
                <a:latin typeface="Times New Roman" panose="02020603050405020304" pitchFamily="18" charset="0"/>
                <a:cs typeface="Times New Roman" panose="02020603050405020304" pitchFamily="18" charset="0"/>
              </a:rPr>
              <a:t>Supplement figure 1</a:t>
            </a:r>
            <a:r>
              <a:rPr lang="zh-CN" altLang="en-US" sz="1200" dirty="0">
                <a:latin typeface="Times New Roman" panose="02020603050405020304" pitchFamily="18" charset="0"/>
                <a:cs typeface="Times New Roman" panose="02020603050405020304" pitchFamily="18" charset="0"/>
              </a:rPr>
              <a:t>：</a:t>
            </a:r>
            <a:r>
              <a:rPr lang="en-US" altLang="zh-CN" sz="1200" dirty="0">
                <a:latin typeface="Times New Roman" panose="02020603050405020304" pitchFamily="18" charset="0"/>
                <a:cs typeface="Times New Roman" panose="02020603050405020304" pitchFamily="18" charset="0"/>
              </a:rPr>
              <a:t>The expression level of CENPL mRNA in skin cutaneous melanoma (SKCM), lung adenocarcinoma (LUAD), lung squamous cell carcinoma (LUSC), kidney renal clear cell carcinoma (KIRC), breast invasive carcinoma (BRCA), and bladder urothelial carcinoma (BLCA), *: </a:t>
            </a:r>
            <a:r>
              <a:rPr lang="en-US" altLang="zh-CN" sz="1200" i="1" dirty="0">
                <a:latin typeface="Times New Roman" panose="02020603050405020304" pitchFamily="18" charset="0"/>
                <a:cs typeface="Times New Roman" panose="02020603050405020304" pitchFamily="18" charset="0"/>
              </a:rPr>
              <a:t>p</a:t>
            </a:r>
            <a:r>
              <a:rPr lang="en-US" altLang="zh-CN" sz="1200" dirty="0">
                <a:latin typeface="Times New Roman" panose="02020603050405020304" pitchFamily="18" charset="0"/>
                <a:cs typeface="Times New Roman" panose="02020603050405020304" pitchFamily="18" charset="0"/>
              </a:rPr>
              <a:t>-value &lt; 0.01. (GEPIA)</a:t>
            </a:r>
            <a:endParaRPr lang="zh-CN" altLang="en-US" sz="1200" dirty="0">
              <a:latin typeface="Times New Roman" panose="02020603050405020304" pitchFamily="18" charset="0"/>
              <a:cs typeface="Times New Roman" panose="02020603050405020304" pitchFamily="18" charset="0"/>
            </a:endParaRPr>
          </a:p>
        </p:txBody>
      </p:sp>
      <p:pic>
        <p:nvPicPr>
          <p:cNvPr id="3" name="图片 2">
            <a:extLst>
              <a:ext uri="{FF2B5EF4-FFF2-40B4-BE49-F238E27FC236}">
                <a16:creationId xmlns:a16="http://schemas.microsoft.com/office/drawing/2014/main" id="{C7385801-3395-4A35-A7AA-5B686528A8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33238"/>
            <a:ext cx="12192000" cy="3850105"/>
          </a:xfrm>
          <a:prstGeom prst="rect">
            <a:avLst/>
          </a:prstGeom>
        </p:spPr>
      </p:pic>
    </p:spTree>
    <p:extLst>
      <p:ext uri="{BB962C8B-B14F-4D97-AF65-F5344CB8AC3E}">
        <p14:creationId xmlns:p14="http://schemas.microsoft.com/office/powerpoint/2010/main" val="3753573333"/>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TotalTime>
  <Words>58</Words>
  <Application>Microsoft Office PowerPoint</Application>
  <PresentationFormat>宽屏</PresentationFormat>
  <Paragraphs>1</Paragraphs>
  <Slides>1</Slides>
  <Notes>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1</vt:i4>
      </vt:variant>
    </vt:vector>
  </HeadingPairs>
  <TitlesOfParts>
    <vt:vector size="6" baseType="lpstr">
      <vt:lpstr>等线</vt:lpstr>
      <vt:lpstr>等线 Light</vt:lpstr>
      <vt:lpstr>Arial</vt:lpstr>
      <vt:lpstr>Times New Roman</vt:lpstr>
      <vt:lpstr>Office 主题​​</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cui zhongyuan</dc:creator>
  <cp:lastModifiedBy>cui zhongyuan</cp:lastModifiedBy>
  <cp:revision>4</cp:revision>
  <dcterms:created xsi:type="dcterms:W3CDTF">2022-03-16T14:26:45Z</dcterms:created>
  <dcterms:modified xsi:type="dcterms:W3CDTF">2022-09-17T01:18:47Z</dcterms:modified>
</cp:coreProperties>
</file>