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56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57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451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16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38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0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30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53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368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31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92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257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CC516-9F13-43A3-A305-21580FB9A99A}" type="datetimeFigureOut">
              <a:rPr lang="zh-CN" altLang="en-US" smtClean="0"/>
              <a:t>2022/12/30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F1451-A1B0-49FE-9BBA-72A82F9FEF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21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E9EFD87-52C6-90FA-9E3C-271F089A6C11}"/>
              </a:ext>
            </a:extLst>
          </p:cNvPr>
          <p:cNvSpPr txBox="1"/>
          <p:nvPr/>
        </p:nvSpPr>
        <p:spPr>
          <a:xfrm rot="19500000">
            <a:off x="2426696" y="1588342"/>
            <a:ext cx="1000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A498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4E2F383-6918-4DAF-A9BE-91EC4946E508}"/>
              </a:ext>
            </a:extLst>
          </p:cNvPr>
          <p:cNvSpPr txBox="1"/>
          <p:nvPr/>
        </p:nvSpPr>
        <p:spPr>
          <a:xfrm rot="19500000">
            <a:off x="2813700" y="1584902"/>
            <a:ext cx="994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ACHN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21403E-9F11-D791-C989-21A85F81D749}"/>
              </a:ext>
            </a:extLst>
          </p:cNvPr>
          <p:cNvSpPr txBox="1"/>
          <p:nvPr/>
        </p:nvSpPr>
        <p:spPr>
          <a:xfrm rot="19500000">
            <a:off x="3277413" y="1537938"/>
            <a:ext cx="104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786-O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6B1938A-F848-7A6C-9456-FFB3ABA6878F}"/>
              </a:ext>
            </a:extLst>
          </p:cNvPr>
          <p:cNvSpPr txBox="1"/>
          <p:nvPr/>
        </p:nvSpPr>
        <p:spPr>
          <a:xfrm rot="19500000">
            <a:off x="1573131" y="1621415"/>
            <a:ext cx="878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ACAAB5A-C590-C906-DCC9-10FB22F89945}"/>
              </a:ext>
            </a:extLst>
          </p:cNvPr>
          <p:cNvSpPr txBox="1"/>
          <p:nvPr/>
        </p:nvSpPr>
        <p:spPr>
          <a:xfrm rot="19500000">
            <a:off x="2047451" y="1613836"/>
            <a:ext cx="878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HK-2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6FD6093-FCDA-292C-12DC-29CAA81FCD60}"/>
              </a:ext>
            </a:extLst>
          </p:cNvPr>
          <p:cNvSpPr txBox="1"/>
          <p:nvPr/>
        </p:nvSpPr>
        <p:spPr>
          <a:xfrm>
            <a:off x="2740468" y="445948"/>
            <a:ext cx="1440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D3CE3A7-0A85-D75D-4111-9221555409BE}"/>
              </a:ext>
            </a:extLst>
          </p:cNvPr>
          <p:cNvSpPr txBox="1"/>
          <p:nvPr/>
        </p:nvSpPr>
        <p:spPr>
          <a:xfrm>
            <a:off x="-156756" y="3491849"/>
            <a:ext cx="940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STON1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AB6F1F7-3A99-119F-4E9F-F0DEAF6390FC}"/>
              </a:ext>
            </a:extLst>
          </p:cNvPr>
          <p:cNvSpPr txBox="1"/>
          <p:nvPr/>
        </p:nvSpPr>
        <p:spPr>
          <a:xfrm>
            <a:off x="2842222" y="7429802"/>
            <a:ext cx="133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Repeat  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4E1DBE2-735F-F7D4-6734-CCECE4014430}"/>
              </a:ext>
            </a:extLst>
          </p:cNvPr>
          <p:cNvSpPr txBox="1"/>
          <p:nvPr/>
        </p:nvSpPr>
        <p:spPr>
          <a:xfrm>
            <a:off x="1141925" y="6735189"/>
            <a:ext cx="473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Maker: 70, 100, 130, 170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(from top to bottom)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内容占位符 4">
            <a:extLst>
              <a:ext uri="{FF2B5EF4-FFF2-40B4-BE49-F238E27FC236}">
                <a16:creationId xmlns:a16="http://schemas.microsoft.com/office/drawing/2014/main" id="{82BCEA84-8049-AD57-14FB-0AA961F08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41925" y="2128574"/>
            <a:ext cx="4910329" cy="4004257"/>
          </a:xfrm>
        </p:spPr>
      </p:pic>
    </p:spTree>
    <p:extLst>
      <p:ext uri="{BB962C8B-B14F-4D97-AF65-F5344CB8AC3E}">
        <p14:creationId xmlns:p14="http://schemas.microsoft.com/office/powerpoint/2010/main" val="215888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F17A674-C7B3-1000-5FD6-DF5B3FE353A6}"/>
              </a:ext>
            </a:extLst>
          </p:cNvPr>
          <p:cNvSpPr txBox="1"/>
          <p:nvPr/>
        </p:nvSpPr>
        <p:spPr>
          <a:xfrm rot="19500000">
            <a:off x="3719914" y="1342470"/>
            <a:ext cx="1000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A498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6DE664-977B-6F1B-637D-FAC9BE157C41}"/>
              </a:ext>
            </a:extLst>
          </p:cNvPr>
          <p:cNvSpPr txBox="1"/>
          <p:nvPr/>
        </p:nvSpPr>
        <p:spPr>
          <a:xfrm rot="19500000">
            <a:off x="4106921" y="1339030"/>
            <a:ext cx="99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ACHN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E2C604-97B6-9133-1ACF-D8A0A582629C}"/>
              </a:ext>
            </a:extLst>
          </p:cNvPr>
          <p:cNvSpPr txBox="1"/>
          <p:nvPr/>
        </p:nvSpPr>
        <p:spPr>
          <a:xfrm rot="19500000">
            <a:off x="2905772" y="1377277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41BE28-7042-DEBA-34BE-3C6384C437F9}"/>
              </a:ext>
            </a:extLst>
          </p:cNvPr>
          <p:cNvSpPr txBox="1"/>
          <p:nvPr/>
        </p:nvSpPr>
        <p:spPr>
          <a:xfrm rot="19500000">
            <a:off x="3379857" y="1367964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HK-2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4D53A16-E9D6-C68A-F5B4-10D432D82019}"/>
              </a:ext>
            </a:extLst>
          </p:cNvPr>
          <p:cNvSpPr txBox="1"/>
          <p:nvPr/>
        </p:nvSpPr>
        <p:spPr>
          <a:xfrm>
            <a:off x="182882" y="3609416"/>
            <a:ext cx="940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STON1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33723B7-E4E4-4E03-C225-B4AA9E01BE5A}"/>
              </a:ext>
            </a:extLst>
          </p:cNvPr>
          <p:cNvSpPr txBox="1"/>
          <p:nvPr/>
        </p:nvSpPr>
        <p:spPr>
          <a:xfrm rot="19500000">
            <a:off x="4531445" y="1292066"/>
            <a:ext cx="1044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786-O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BBAC41B-CDAD-0564-CCDD-6459F15A856B}"/>
              </a:ext>
            </a:extLst>
          </p:cNvPr>
          <p:cNvSpPr txBox="1"/>
          <p:nvPr/>
        </p:nvSpPr>
        <p:spPr>
          <a:xfrm>
            <a:off x="2842221" y="7326836"/>
            <a:ext cx="1338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Repeat  2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68F12A8-D9A4-FA95-06EC-067551234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80770" y="1843932"/>
            <a:ext cx="5400000" cy="440357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5C67226-86CF-00A0-4BCA-6CA3963AA641}"/>
              </a:ext>
            </a:extLst>
          </p:cNvPr>
          <p:cNvSpPr txBox="1"/>
          <p:nvPr/>
        </p:nvSpPr>
        <p:spPr>
          <a:xfrm>
            <a:off x="1141925" y="6735189"/>
            <a:ext cx="473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Maker: 70, 100, 130, 170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(from top to bottom)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96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E36040F-6CE3-4496-D28E-F6F8A2D94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33272" y="1646792"/>
            <a:ext cx="5040000" cy="411000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6BE283C-9E66-420B-F7CD-C378784077F5}"/>
              </a:ext>
            </a:extLst>
          </p:cNvPr>
          <p:cNvSpPr txBox="1"/>
          <p:nvPr/>
        </p:nvSpPr>
        <p:spPr>
          <a:xfrm rot="19500000">
            <a:off x="3197399" y="1120399"/>
            <a:ext cx="1000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A498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FB750B-9BB5-9BA9-3285-82E17BE81605}"/>
              </a:ext>
            </a:extLst>
          </p:cNvPr>
          <p:cNvSpPr txBox="1"/>
          <p:nvPr/>
        </p:nvSpPr>
        <p:spPr>
          <a:xfrm rot="19500000">
            <a:off x="3584406" y="1116959"/>
            <a:ext cx="99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ACHN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E8D612-45A6-8F61-7BC1-CACF75435D1D}"/>
              </a:ext>
            </a:extLst>
          </p:cNvPr>
          <p:cNvSpPr txBox="1"/>
          <p:nvPr/>
        </p:nvSpPr>
        <p:spPr>
          <a:xfrm rot="19500000">
            <a:off x="2383257" y="1155206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758FD76-DA0F-34F2-373D-BAE09F927865}"/>
              </a:ext>
            </a:extLst>
          </p:cNvPr>
          <p:cNvSpPr txBox="1"/>
          <p:nvPr/>
        </p:nvSpPr>
        <p:spPr>
          <a:xfrm rot="19500000">
            <a:off x="2857342" y="1145893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HK-2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CD825CA-60B9-D5C3-9E92-EB2EF00612E2}"/>
              </a:ext>
            </a:extLst>
          </p:cNvPr>
          <p:cNvSpPr txBox="1"/>
          <p:nvPr/>
        </p:nvSpPr>
        <p:spPr>
          <a:xfrm>
            <a:off x="78378" y="3400408"/>
            <a:ext cx="940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STON1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CB62DD-A8EE-D258-99F5-EA8AFFB15426}"/>
              </a:ext>
            </a:extLst>
          </p:cNvPr>
          <p:cNvSpPr txBox="1"/>
          <p:nvPr/>
        </p:nvSpPr>
        <p:spPr>
          <a:xfrm rot="19500000">
            <a:off x="4008930" y="1069995"/>
            <a:ext cx="1044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786-O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1DD248-EED2-BF8B-D746-8D7572BE53B9}"/>
              </a:ext>
            </a:extLst>
          </p:cNvPr>
          <p:cNvSpPr txBox="1"/>
          <p:nvPr/>
        </p:nvSpPr>
        <p:spPr>
          <a:xfrm>
            <a:off x="2916615" y="7343319"/>
            <a:ext cx="1338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Repeat  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8E66B5-7C62-BB02-666D-303143F583E8}"/>
              </a:ext>
            </a:extLst>
          </p:cNvPr>
          <p:cNvSpPr txBox="1"/>
          <p:nvPr/>
        </p:nvSpPr>
        <p:spPr>
          <a:xfrm>
            <a:off x="1141925" y="6735189"/>
            <a:ext cx="473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Maker: 70, 100, 130, 170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(from top to bottom)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44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FC5F8E5-8065-8FA7-6F79-3BDF6D910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03142" y="1714841"/>
            <a:ext cx="4675143" cy="357835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E6612FC-6AFE-C877-2326-1E0A248333A6}"/>
              </a:ext>
            </a:extLst>
          </p:cNvPr>
          <p:cNvSpPr txBox="1"/>
          <p:nvPr/>
        </p:nvSpPr>
        <p:spPr>
          <a:xfrm rot="19500000">
            <a:off x="3458661" y="1277155"/>
            <a:ext cx="1000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A498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590E385-BEAA-7976-CC57-3A733878F4D1}"/>
              </a:ext>
            </a:extLst>
          </p:cNvPr>
          <p:cNvSpPr txBox="1"/>
          <p:nvPr/>
        </p:nvSpPr>
        <p:spPr>
          <a:xfrm rot="19500000">
            <a:off x="3910980" y="1273715"/>
            <a:ext cx="99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ACHN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9AC8383-6BB6-E06D-826E-B509A258AE50}"/>
              </a:ext>
            </a:extLst>
          </p:cNvPr>
          <p:cNvSpPr txBox="1"/>
          <p:nvPr/>
        </p:nvSpPr>
        <p:spPr>
          <a:xfrm rot="19500000">
            <a:off x="4361630" y="1226751"/>
            <a:ext cx="1044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786-O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646232E-1E2A-5910-EE00-86C370233EEA}"/>
              </a:ext>
            </a:extLst>
          </p:cNvPr>
          <p:cNvSpPr txBox="1"/>
          <p:nvPr/>
        </p:nvSpPr>
        <p:spPr>
          <a:xfrm rot="19500000">
            <a:off x="2552844" y="1310228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D7EC70D-4DC4-A6D8-A44A-CCB2E0BF7D15}"/>
              </a:ext>
            </a:extLst>
          </p:cNvPr>
          <p:cNvSpPr txBox="1"/>
          <p:nvPr/>
        </p:nvSpPr>
        <p:spPr>
          <a:xfrm rot="19500000">
            <a:off x="3027164" y="1302649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HK-2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CE9958-CCDE-303B-1CA4-8CBB74289643}"/>
              </a:ext>
            </a:extLst>
          </p:cNvPr>
          <p:cNvSpPr txBox="1"/>
          <p:nvPr/>
        </p:nvSpPr>
        <p:spPr>
          <a:xfrm>
            <a:off x="262329" y="3196240"/>
            <a:ext cx="940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A8A9A06-1091-46BB-9A9F-2771C5FC6958}"/>
              </a:ext>
            </a:extLst>
          </p:cNvPr>
          <p:cNvSpPr txBox="1"/>
          <p:nvPr/>
        </p:nvSpPr>
        <p:spPr>
          <a:xfrm>
            <a:off x="2655010" y="6677233"/>
            <a:ext cx="1338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Repeat  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EFBB23-2E2D-93B4-DB71-EB5603F7AF3B}"/>
              </a:ext>
            </a:extLst>
          </p:cNvPr>
          <p:cNvSpPr txBox="1"/>
          <p:nvPr/>
        </p:nvSpPr>
        <p:spPr>
          <a:xfrm>
            <a:off x="1203142" y="5922001"/>
            <a:ext cx="473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Maker: 35, 40, 55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(from top to bottom)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605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45761BE-758B-E3E9-91CD-F1ACE158E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229212" y="1751292"/>
            <a:ext cx="4708426" cy="383961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2B65196-BA80-91F7-8538-4F472A334D8E}"/>
              </a:ext>
            </a:extLst>
          </p:cNvPr>
          <p:cNvSpPr txBox="1"/>
          <p:nvPr/>
        </p:nvSpPr>
        <p:spPr>
          <a:xfrm rot="19500000">
            <a:off x="3458661" y="1277155"/>
            <a:ext cx="1000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A498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469A49-199B-A979-2AD8-782AF497F648}"/>
              </a:ext>
            </a:extLst>
          </p:cNvPr>
          <p:cNvSpPr txBox="1"/>
          <p:nvPr/>
        </p:nvSpPr>
        <p:spPr>
          <a:xfrm rot="19500000">
            <a:off x="3871791" y="1273715"/>
            <a:ext cx="99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ACHN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157D2D7-B72D-B1D8-E0C6-F6B17760305C}"/>
              </a:ext>
            </a:extLst>
          </p:cNvPr>
          <p:cNvSpPr txBox="1"/>
          <p:nvPr/>
        </p:nvSpPr>
        <p:spPr>
          <a:xfrm rot="19500000">
            <a:off x="4283252" y="1226751"/>
            <a:ext cx="1044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786-O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46D2CD6-BF42-2F37-95ED-F1EC4AE39F32}"/>
              </a:ext>
            </a:extLst>
          </p:cNvPr>
          <p:cNvSpPr txBox="1"/>
          <p:nvPr/>
        </p:nvSpPr>
        <p:spPr>
          <a:xfrm rot="19500000">
            <a:off x="2683474" y="1310228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73E421B-D5C3-FAEA-25A2-1F85E8D96FF3}"/>
              </a:ext>
            </a:extLst>
          </p:cNvPr>
          <p:cNvSpPr txBox="1"/>
          <p:nvPr/>
        </p:nvSpPr>
        <p:spPr>
          <a:xfrm rot="19500000">
            <a:off x="3105542" y="1302649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HK-2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22BFE75-6666-B6D8-D74B-F0D0B0F55F59}"/>
              </a:ext>
            </a:extLst>
          </p:cNvPr>
          <p:cNvSpPr txBox="1"/>
          <p:nvPr/>
        </p:nvSpPr>
        <p:spPr>
          <a:xfrm>
            <a:off x="262329" y="3274618"/>
            <a:ext cx="940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5A0720-22D1-DA59-2DA8-FF626AAF2D5F}"/>
              </a:ext>
            </a:extLst>
          </p:cNvPr>
          <p:cNvSpPr txBox="1"/>
          <p:nvPr/>
        </p:nvSpPr>
        <p:spPr>
          <a:xfrm>
            <a:off x="2655010" y="6677233"/>
            <a:ext cx="1338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Repeat  2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E1F6EE0-BD8D-E417-4AFD-CF7C71079921}"/>
              </a:ext>
            </a:extLst>
          </p:cNvPr>
          <p:cNvSpPr txBox="1"/>
          <p:nvPr/>
        </p:nvSpPr>
        <p:spPr>
          <a:xfrm>
            <a:off x="1203142" y="5922001"/>
            <a:ext cx="473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Maker: 35, 40, 55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(from top to bottom)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76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8B62103-B7A0-E420-9ED6-140131C0F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41369" y="1731670"/>
            <a:ext cx="4859381" cy="396271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A65CBAF-BA56-30B6-C750-0A928B269212}"/>
              </a:ext>
            </a:extLst>
          </p:cNvPr>
          <p:cNvSpPr txBox="1"/>
          <p:nvPr/>
        </p:nvSpPr>
        <p:spPr>
          <a:xfrm rot="19500000">
            <a:off x="3458661" y="1277155"/>
            <a:ext cx="1000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A498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7D63A9-B647-BDF9-21DC-DA66F8EA3716}"/>
              </a:ext>
            </a:extLst>
          </p:cNvPr>
          <p:cNvSpPr txBox="1"/>
          <p:nvPr/>
        </p:nvSpPr>
        <p:spPr>
          <a:xfrm rot="19500000">
            <a:off x="3871791" y="1273715"/>
            <a:ext cx="99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ACHN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31B4FDB-F732-DCE3-ABD5-3DFB22626F3B}"/>
              </a:ext>
            </a:extLst>
          </p:cNvPr>
          <p:cNvSpPr txBox="1"/>
          <p:nvPr/>
        </p:nvSpPr>
        <p:spPr>
          <a:xfrm rot="19500000">
            <a:off x="4283252" y="1226751"/>
            <a:ext cx="1044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786-O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B17D866-300C-B6BE-5A13-71ED415E78D5}"/>
              </a:ext>
            </a:extLst>
          </p:cNvPr>
          <p:cNvSpPr txBox="1"/>
          <p:nvPr/>
        </p:nvSpPr>
        <p:spPr>
          <a:xfrm rot="19500000">
            <a:off x="2683474" y="1310228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3E0E75-7FAC-E621-4DE7-90CD9BE81220}"/>
              </a:ext>
            </a:extLst>
          </p:cNvPr>
          <p:cNvSpPr txBox="1"/>
          <p:nvPr/>
        </p:nvSpPr>
        <p:spPr>
          <a:xfrm rot="19500000">
            <a:off x="3105542" y="1302649"/>
            <a:ext cx="878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HK-2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44A82D-8AA0-A4CF-388F-71DA9E7AEA42}"/>
              </a:ext>
            </a:extLst>
          </p:cNvPr>
          <p:cNvSpPr txBox="1"/>
          <p:nvPr/>
        </p:nvSpPr>
        <p:spPr>
          <a:xfrm>
            <a:off x="197014" y="3548941"/>
            <a:ext cx="940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3A2CAD-972B-A6A5-0C47-95FFF987FBA3}"/>
              </a:ext>
            </a:extLst>
          </p:cNvPr>
          <p:cNvSpPr txBox="1"/>
          <p:nvPr/>
        </p:nvSpPr>
        <p:spPr>
          <a:xfrm>
            <a:off x="2655010" y="6677233"/>
            <a:ext cx="1338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Repeat  3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8599AD3-56E9-2A02-1D8C-0313585F98C6}"/>
              </a:ext>
            </a:extLst>
          </p:cNvPr>
          <p:cNvSpPr txBox="1"/>
          <p:nvPr/>
        </p:nvSpPr>
        <p:spPr>
          <a:xfrm>
            <a:off x="1203142" y="5922001"/>
            <a:ext cx="4739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Maker: 35, 40, 55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(from top to bottom) 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266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140</Words>
  <Application>Microsoft Office PowerPoint</Application>
  <PresentationFormat>全屏显示(4:3)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Lucky Mr.</dc:creator>
  <cp:lastModifiedBy>jie wei</cp:lastModifiedBy>
  <cp:revision>20</cp:revision>
  <dcterms:created xsi:type="dcterms:W3CDTF">2022-12-26T13:03:42Z</dcterms:created>
  <dcterms:modified xsi:type="dcterms:W3CDTF">2022-12-30T15:34:22Z</dcterms:modified>
</cp:coreProperties>
</file>