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ink/ink1.xml" ContentType="application/inkml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5" r:id="rId6"/>
    <p:sldId id="260" r:id="rId7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60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" min="-2" units="cm"/>
          <inkml:channel name="Y" type="integer" max="2" min="-2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9T07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200 1396 24575,'7'1'0,"-1"0"0,0 1 0,0-1 0,-1 1 0,1 0 0,0 1 0,-1-1 0,11 7 0,17 7 0,15 2 0,22 8 0,2-2 0,99 19 0,-104-32 0,0-3 0,1-3 0,103-5 0,-159-1 0,-1 0 0,0-1 0,0-1 0,0 0 0,0 0 0,-1-1 0,1-1 0,-1 0 0,0 0 0,0-1 0,-1 0 0,17-13 0,-14 7 0,1 0 0,-2-1 0,0-1 0,0 0 0,-1 0 0,-1-1 0,13-27 0,13-27 0,-14 27 0,20-51 0,-30 56 0,-1 0 0,-2 0 0,-2 0 0,3-45 0,2-18 0,-5 53 0,-2 1 0,-3-76 0,-2 111 0,-1 0 0,0 0 0,-1 0 0,-1 1 0,0-1 0,0 1 0,-1 0 0,0 0 0,-1 0 0,0 1 0,-12-15 0,-9-6 0,-57-51 0,68 67 0,-19-16 0,-1 3 0,-1 1 0,-1 1 0,-1 2 0,-1 2 0,-61-22 0,20 9 0,-93-33 0,125 54 0,-34-13 0,70 21 0,0 1 0,0 0 0,0 1 0,-1 0 0,1 1 0,-22-1 0,28 3 0,0 0 0,-1 1 0,1 0 0,0 0 0,0 0 0,0 1 0,0 0 0,0 0 0,0 1 0,1 0 0,-1 0 0,1 1 0,0 0 0,-6 4 0,-86 83 0,66-56 0,-41 56 0,28-31 0,36-47 0,0-1 0,2 1 0,-1 1 0,2 0 0,-1 0 0,2 0 0,0 0 0,1 1 0,0 0 0,-2 21 0,2 15 0,3 91 0,3-70 0,-3-57 0,2 1 0,0-1 0,1 0 0,0 1 0,1-1 0,1 0 0,1-1 0,0 1 0,0-1 0,2 0 0,0 0 0,0 0 0,1-1 0,1-1 0,0 1 0,1-1 0,0-1 0,1 0 0,0 0 0,1-1 0,13 9 0,-5-5 0,0 0 0,-2 2 0,1 0 0,-2 2 0,0 0 0,-1 0 0,-1 1 0,-1 1 0,12 24 0,-8-15-1365,-1-2-5461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customXml" Target="../ink/ink1.xml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7.tiff"/><Relationship Id="rId7" Type="http://schemas.openxmlformats.org/officeDocument/2006/relationships/tags" Target="../tags/tag4.xml"/><Relationship Id="rId6" Type="http://schemas.openxmlformats.org/officeDocument/2006/relationships/image" Target="../media/image6.tiff"/><Relationship Id="rId5" Type="http://schemas.openxmlformats.org/officeDocument/2006/relationships/tags" Target="../tags/tag3.xml"/><Relationship Id="rId4" Type="http://schemas.openxmlformats.org/officeDocument/2006/relationships/image" Target="../media/image5.tiff"/><Relationship Id="rId3" Type="http://schemas.openxmlformats.org/officeDocument/2006/relationships/tags" Target="../tags/tag2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16.xml"/><Relationship Id="rId2" Type="http://schemas.openxmlformats.org/officeDocument/2006/relationships/image" Target="../media/image4.tiff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tiff"/><Relationship Id="rId8" Type="http://schemas.openxmlformats.org/officeDocument/2006/relationships/tags" Target="../tags/tag21.xml"/><Relationship Id="rId7" Type="http://schemas.openxmlformats.org/officeDocument/2006/relationships/image" Target="../media/image10.tiff"/><Relationship Id="rId6" Type="http://schemas.openxmlformats.org/officeDocument/2006/relationships/tags" Target="../tags/tag20.xml"/><Relationship Id="rId5" Type="http://schemas.openxmlformats.org/officeDocument/2006/relationships/image" Target="../media/image9.tiff"/><Relationship Id="rId4" Type="http://schemas.openxmlformats.org/officeDocument/2006/relationships/tags" Target="../tags/tag19.xml"/><Relationship Id="rId3" Type="http://schemas.openxmlformats.org/officeDocument/2006/relationships/image" Target="../media/image8.tiff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33.xml"/><Relationship Id="rId23" Type="http://schemas.openxmlformats.org/officeDocument/2006/relationships/tags" Target="../tags/tag32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8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image" Target="../media/image14.tiff"/><Relationship Id="rId14" Type="http://schemas.openxmlformats.org/officeDocument/2006/relationships/tags" Target="../tags/tag24.xml"/><Relationship Id="rId13" Type="http://schemas.openxmlformats.org/officeDocument/2006/relationships/image" Target="../media/image13.tiff"/><Relationship Id="rId12" Type="http://schemas.openxmlformats.org/officeDocument/2006/relationships/tags" Target="../tags/tag23.xml"/><Relationship Id="rId11" Type="http://schemas.openxmlformats.org/officeDocument/2006/relationships/image" Target="../media/image12.tiff"/><Relationship Id="rId10" Type="http://schemas.openxmlformats.org/officeDocument/2006/relationships/tags" Target="../tags/tag22.xml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image" Target="../media/image15.tiff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48.xml"/><Relationship Id="rId20" Type="http://schemas.openxmlformats.org/officeDocument/2006/relationships/tags" Target="../tags/tag47.xml"/><Relationship Id="rId2" Type="http://schemas.openxmlformats.org/officeDocument/2006/relationships/tags" Target="../tags/tag35.xml"/><Relationship Id="rId19" Type="http://schemas.openxmlformats.org/officeDocument/2006/relationships/tags" Target="../tags/tag46.xml"/><Relationship Id="rId18" Type="http://schemas.openxmlformats.org/officeDocument/2006/relationships/image" Target="../media/image20.tiff"/><Relationship Id="rId17" Type="http://schemas.openxmlformats.org/officeDocument/2006/relationships/tags" Target="../tags/tag45.xml"/><Relationship Id="rId16" Type="http://schemas.openxmlformats.org/officeDocument/2006/relationships/image" Target="../media/image19.tiff"/><Relationship Id="rId15" Type="http://schemas.openxmlformats.org/officeDocument/2006/relationships/tags" Target="../tags/tag44.xml"/><Relationship Id="rId14" Type="http://schemas.openxmlformats.org/officeDocument/2006/relationships/image" Target="../media/image18.tiff"/><Relationship Id="rId13" Type="http://schemas.openxmlformats.org/officeDocument/2006/relationships/tags" Target="../tags/tag43.xml"/><Relationship Id="rId12" Type="http://schemas.openxmlformats.org/officeDocument/2006/relationships/image" Target="../media/image17.tiff"/><Relationship Id="rId11" Type="http://schemas.openxmlformats.org/officeDocument/2006/relationships/tags" Target="../tags/tag42.xml"/><Relationship Id="rId10" Type="http://schemas.openxmlformats.org/officeDocument/2006/relationships/image" Target="../media/image16.tiff"/><Relationship Id="rId1" Type="http://schemas.openxmlformats.org/officeDocument/2006/relationships/tags" Target="../tags/tag3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image" Target="../media/image23.tiff"/><Relationship Id="rId5" Type="http://schemas.openxmlformats.org/officeDocument/2006/relationships/tags" Target="../tags/tag51.xml"/><Relationship Id="rId4" Type="http://schemas.openxmlformats.org/officeDocument/2006/relationships/image" Target="../media/image22.tiff"/><Relationship Id="rId3" Type="http://schemas.openxmlformats.org/officeDocument/2006/relationships/tags" Target="../tags/tag50.xml"/><Relationship Id="rId2" Type="http://schemas.openxmlformats.org/officeDocument/2006/relationships/image" Target="../media/image21.tiff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8330" y="341630"/>
            <a:ext cx="109747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FIGURE2B   </a:t>
            </a:r>
            <a:r>
              <a:rPr lang="en-US" altLang="zh-CN" sz="1800" kern="1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Western blot Analysis of NPAS2 expression in </a:t>
            </a:r>
            <a:r>
              <a:rPr lang="en-US" altLang="zh-CN" sz="1800" kern="1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PCa</a:t>
            </a:r>
            <a:r>
              <a:rPr lang="en-US" altLang="zh-CN" sz="1800" kern="1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cell lines and normal prostate epithelial cells.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423" y="2105841"/>
            <a:ext cx="263945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424" y="4316748"/>
            <a:ext cx="2639455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直接箭头连接符 7"/>
          <p:cNvCxnSpPr/>
          <p:nvPr/>
        </p:nvCxnSpPr>
        <p:spPr>
          <a:xfrm>
            <a:off x="4993341" y="1739155"/>
            <a:ext cx="0" cy="1097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5217461" y="1721229"/>
            <a:ext cx="0" cy="1097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6006353" y="1766045"/>
            <a:ext cx="0" cy="1097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5818094" y="1739158"/>
            <a:ext cx="0" cy="1097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5620867" y="1766045"/>
            <a:ext cx="0" cy="1097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5432616" y="1748115"/>
            <a:ext cx="0" cy="1097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045350" y="1239372"/>
            <a:ext cx="369332" cy="540439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lstStyle/>
          <a:p>
            <a:r>
              <a:rPr lang="en-US" altLang="zh-CN" sz="1200" dirty="0"/>
              <a:t>PC-3</a:t>
            </a:r>
            <a:endParaRPr lang="zh-CN" altLang="en-US" sz="1200" dirty="0"/>
          </a:p>
        </p:txBody>
      </p:sp>
      <p:sp>
        <p:nvSpPr>
          <p:cNvPr id="15" name="文本框 14"/>
          <p:cNvSpPr txBox="1"/>
          <p:nvPr/>
        </p:nvSpPr>
        <p:spPr>
          <a:xfrm>
            <a:off x="4812268" y="1042148"/>
            <a:ext cx="369332" cy="738664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lstStyle/>
          <a:p>
            <a:r>
              <a:rPr lang="en-US" altLang="zh-CN" sz="1200" dirty="0"/>
              <a:t>RWPE-1</a:t>
            </a:r>
            <a:endParaRPr lang="zh-CN" altLang="en-US" sz="1200" dirty="0"/>
          </a:p>
        </p:txBody>
      </p:sp>
      <p:sp>
        <p:nvSpPr>
          <p:cNvPr id="16" name="文本框 15"/>
          <p:cNvSpPr txBox="1"/>
          <p:nvPr/>
        </p:nvSpPr>
        <p:spPr>
          <a:xfrm>
            <a:off x="5260500" y="834278"/>
            <a:ext cx="369332" cy="970745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lstStyle/>
          <a:p>
            <a:r>
              <a:rPr lang="en-US" altLang="zh-CN" sz="1200" dirty="0"/>
              <a:t>MDA </a:t>
            </a:r>
            <a:r>
              <a:rPr lang="en-US" altLang="zh-CN" sz="1200" dirty="0" err="1"/>
              <a:t>PCa</a:t>
            </a:r>
            <a:r>
              <a:rPr lang="en-US" altLang="zh-CN" sz="1200" dirty="0"/>
              <a:t> 2</a:t>
            </a:r>
            <a:endParaRPr lang="zh-CN" altLang="en-US" sz="1200" dirty="0"/>
          </a:p>
        </p:txBody>
      </p:sp>
      <p:sp>
        <p:nvSpPr>
          <p:cNvPr id="17" name="文本框 16"/>
          <p:cNvSpPr txBox="1"/>
          <p:nvPr/>
        </p:nvSpPr>
        <p:spPr>
          <a:xfrm>
            <a:off x="5483225" y="1131570"/>
            <a:ext cx="220980" cy="692785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noAutofit/>
          </a:bodyPr>
          <a:lstStyle/>
          <a:p>
            <a:r>
              <a:rPr lang="en-US" altLang="zh-CN" sz="1200" dirty="0"/>
              <a:t>DU145</a:t>
            </a:r>
            <a:endParaRPr lang="zh-CN" altLang="en-US" sz="1200" dirty="0"/>
          </a:p>
        </p:txBody>
      </p:sp>
      <p:sp>
        <p:nvSpPr>
          <p:cNvPr id="18" name="文本框 17"/>
          <p:cNvSpPr txBox="1"/>
          <p:nvPr/>
        </p:nvSpPr>
        <p:spPr>
          <a:xfrm>
            <a:off x="5637020" y="1205195"/>
            <a:ext cx="369332" cy="540439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lstStyle/>
          <a:p>
            <a:r>
              <a:rPr lang="en-US" altLang="zh-CN" sz="1200" dirty="0"/>
              <a:t>22RV1</a:t>
            </a:r>
            <a:endParaRPr lang="zh-CN" altLang="en-US" sz="1200" dirty="0"/>
          </a:p>
        </p:txBody>
      </p:sp>
      <p:sp>
        <p:nvSpPr>
          <p:cNvPr id="19" name="文本框 18"/>
          <p:cNvSpPr txBox="1"/>
          <p:nvPr/>
        </p:nvSpPr>
        <p:spPr>
          <a:xfrm>
            <a:off x="5825284" y="1190629"/>
            <a:ext cx="369332" cy="540439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lstStyle/>
          <a:p>
            <a:r>
              <a:rPr lang="en-US" altLang="zh-CN" sz="1200" dirty="0"/>
              <a:t>C4-2</a:t>
            </a:r>
            <a:endParaRPr lang="zh-CN" altLang="en-US" sz="1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20" name="墨迹 19"/>
              <p14:cNvContentPartPr/>
              <p14:nvPr/>
            </p14:nvContentPartPr>
            <p14:xfrm>
              <a:off x="6059541" y="5135943"/>
              <a:ext cx="520560" cy="565560"/>
            </p14:xfrm>
          </p:contentPart>
        </mc:Choice>
        <mc:Fallback xmlns="">
          <p:pic>
            <p:nvPicPr>
              <p:cNvPr id="20" name="墨迹 19"/>
            </p:nvPicPr>
            <p:blipFill>
              <a:blip r:embed="rId4"/>
            </p:blipFill>
            <p:spPr>
              <a:xfrm>
                <a:off x="6059541" y="5135943"/>
                <a:ext cx="520560" cy="565560"/>
              </a:xfrm>
              <a:prstGeom prst="rect"/>
            </p:spPr>
          </p:pic>
        </mc:Fallback>
      </mc:AlternateContent>
      <p:sp>
        <p:nvSpPr>
          <p:cNvPr id="24" name="文本框 23"/>
          <p:cNvSpPr txBox="1"/>
          <p:nvPr/>
        </p:nvSpPr>
        <p:spPr>
          <a:xfrm>
            <a:off x="2151531" y="3059668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NPAS2  (92kDa)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51530" y="5074999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  (42kDa)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11033" y="6101155"/>
            <a:ext cx="448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notice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The red marks band were unused.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11785" y="0"/>
            <a:ext cx="1134491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</a:pP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FIGURE2C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NPAS2 expression levels in the transfected PCa cell lines were detected through western blot analysis.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443" y="2235200"/>
            <a:ext cx="2642727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图片 2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253" y="4573270"/>
            <a:ext cx="263945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图片 4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370" y="2235200"/>
            <a:ext cx="2637818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图片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148" y="4573270"/>
            <a:ext cx="2639455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文本框 23"/>
          <p:cNvSpPr txBox="1"/>
          <p:nvPr>
            <p:custDataLst>
              <p:tags r:id="rId9"/>
            </p:custDataLst>
          </p:nvPr>
        </p:nvSpPr>
        <p:spPr>
          <a:xfrm>
            <a:off x="444016" y="3059668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NPAS2  (92kDa)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5244616" y="3130788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NPAS2  (92kDa)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440840" y="5277564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  (42kDa)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5321450" y="5277564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  (42kDa)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97480" y="932815"/>
            <a:ext cx="1539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PC-3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7574915" y="984885"/>
            <a:ext cx="1539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C4-2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3334385" y="1957705"/>
            <a:ext cx="8890" cy="1101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>
            <p:custDataLst>
              <p:tags r:id="rId14"/>
            </p:custDataLst>
          </p:nvPr>
        </p:nvCxnSpPr>
        <p:spPr>
          <a:xfrm>
            <a:off x="3532505" y="1986915"/>
            <a:ext cx="8890" cy="1101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>
            <p:custDataLst>
              <p:tags r:id="rId15"/>
            </p:custDataLst>
          </p:nvPr>
        </p:nvCxnSpPr>
        <p:spPr>
          <a:xfrm>
            <a:off x="8340090" y="2084705"/>
            <a:ext cx="8890" cy="1101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>
            <p:custDataLst>
              <p:tags r:id="rId16"/>
            </p:custDataLst>
          </p:nvPr>
        </p:nvCxnSpPr>
        <p:spPr>
          <a:xfrm>
            <a:off x="8506460" y="2097405"/>
            <a:ext cx="8890" cy="1101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3165475" y="1421765"/>
            <a:ext cx="367030" cy="529590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shCtrl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3354705" y="1363980"/>
            <a:ext cx="367030" cy="696595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shNPAS2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8139430" y="1725295"/>
            <a:ext cx="367030" cy="332105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8340090" y="1441450"/>
            <a:ext cx="367030" cy="696595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NPAS2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4485" y="216535"/>
            <a:ext cx="117043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FIGURE5A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analysis of the expression levels of NPAS2 and key glycolysis genes in PCa cells.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359400" y="765810"/>
            <a:ext cx="1539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PC-3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图片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8" y="1392555"/>
            <a:ext cx="263945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图片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078" y="1392555"/>
            <a:ext cx="2639454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图片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828" y="1392555"/>
            <a:ext cx="2636182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图片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068" y="1392555"/>
            <a:ext cx="263945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图片 3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78" y="4180205"/>
            <a:ext cx="263945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图片 3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4180205"/>
            <a:ext cx="263945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1" descr="图片包含 照片, 游戏机, 飞机, 飞行&#10;&#10;描述已自动生成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693" y="4180205"/>
            <a:ext cx="2636182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4066540" y="4017010"/>
            <a:ext cx="5984875" cy="2586355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87680" y="3499485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HIF-1A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120kDa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16"/>
            </p:custDataLst>
          </p:nvPr>
        </p:nvSpPr>
        <p:spPr>
          <a:xfrm>
            <a:off x="3501390" y="3515995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HK2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102kDa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17"/>
            </p:custDataLst>
          </p:nvPr>
        </p:nvSpPr>
        <p:spPr>
          <a:xfrm>
            <a:off x="6515100" y="3575685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PKM2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58kD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18"/>
            </p:custDataLst>
          </p:nvPr>
        </p:nvSpPr>
        <p:spPr>
          <a:xfrm>
            <a:off x="9456420" y="3575685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GLUT1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54kD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19"/>
            </p:custDataLst>
          </p:nvPr>
        </p:nvSpPr>
        <p:spPr>
          <a:xfrm>
            <a:off x="1422400" y="6410960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MCT4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kD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20"/>
            </p:custDataLst>
          </p:nvPr>
        </p:nvSpPr>
        <p:spPr>
          <a:xfrm>
            <a:off x="6207275" y="6296104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  (42kDa)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箭头连接符 17"/>
          <p:cNvCxnSpPr/>
          <p:nvPr>
            <p:custDataLst>
              <p:tags r:id="rId21"/>
            </p:custDataLst>
          </p:nvPr>
        </p:nvCxnSpPr>
        <p:spPr>
          <a:xfrm>
            <a:off x="1308735" y="1296035"/>
            <a:ext cx="27305" cy="974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>
            <p:custDataLst>
              <p:tags r:id="rId22"/>
            </p:custDataLst>
          </p:nvPr>
        </p:nvCxnSpPr>
        <p:spPr>
          <a:xfrm>
            <a:off x="1539875" y="1304925"/>
            <a:ext cx="27305" cy="974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1122045" y="721360"/>
            <a:ext cx="367030" cy="529590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shCtrl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24"/>
            </p:custDataLst>
          </p:nvPr>
        </p:nvSpPr>
        <p:spPr>
          <a:xfrm>
            <a:off x="1333500" y="599440"/>
            <a:ext cx="367030" cy="696595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shNPAS2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342890" y="195580"/>
            <a:ext cx="1539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C4-2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87145" y="3377565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HIF-1A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120kDa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5360035" y="3380740"/>
            <a:ext cx="16948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HK2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102kDa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884920" y="3331845"/>
            <a:ext cx="1830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PKM2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58kD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287145" y="6246495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GLUT1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54kD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42890" y="6316980"/>
            <a:ext cx="17119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MCT4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kD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885070" y="6246574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  (42kDa)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图片 3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93" y="1184910"/>
            <a:ext cx="263945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图片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105" y="1184910"/>
            <a:ext cx="2637818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图片 4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775" y="1171575"/>
            <a:ext cx="2637818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图片 3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93" y="3943985"/>
            <a:ext cx="263945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图片 3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105" y="3943985"/>
            <a:ext cx="2637818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图片 4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775" y="3867785"/>
            <a:ext cx="2637818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直接箭头连接符 17"/>
          <p:cNvCxnSpPr/>
          <p:nvPr/>
        </p:nvCxnSpPr>
        <p:spPr>
          <a:xfrm>
            <a:off x="1851025" y="1073785"/>
            <a:ext cx="27305" cy="974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>
            <p:custDataLst>
              <p:tags r:id="rId19"/>
            </p:custDataLst>
          </p:nvPr>
        </p:nvCxnSpPr>
        <p:spPr>
          <a:xfrm>
            <a:off x="2093595" y="1076325"/>
            <a:ext cx="27305" cy="974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878330" y="377190"/>
            <a:ext cx="367030" cy="696595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NPAS2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1680845" y="678180"/>
            <a:ext cx="367030" cy="332105"/>
          </a:xfrm>
          <a:prstGeom prst="rect">
            <a:avLst/>
          </a:prstGeom>
          <a:noFill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eaVert" wrap="square" rtlCol="0">
            <a:spAutoFit/>
          </a:bodyPr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81965" y="80645"/>
            <a:ext cx="92398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FIGURE5D</a:t>
            </a:r>
            <a:r>
              <a:rPr lang="en-US" altLang="zh-CN"/>
              <a:t>  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transfection efficiency was examined with western blot.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图片 44" descr="图形用户界面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8" y="3282315"/>
            <a:ext cx="263945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190" y="3282315"/>
            <a:ext cx="2644364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图片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188" y="3282315"/>
            <a:ext cx="2639455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文本框 23"/>
          <p:cNvSpPr txBox="1"/>
          <p:nvPr>
            <p:custDataLst>
              <p:tags r:id="rId7"/>
            </p:custDataLst>
          </p:nvPr>
        </p:nvSpPr>
        <p:spPr>
          <a:xfrm>
            <a:off x="1287296" y="5559663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NPAS2  (92kDa)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4951730" y="5559425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HIF-1A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120kDa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991115" y="5559504"/>
            <a:ext cx="170329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  (42kDa)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5359400" y="765810"/>
            <a:ext cx="1539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PC-3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1978660" y="3141345"/>
            <a:ext cx="17780" cy="1038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>
            <p:custDataLst>
              <p:tags r:id="rId11"/>
            </p:custDataLst>
          </p:nvPr>
        </p:nvCxnSpPr>
        <p:spPr>
          <a:xfrm>
            <a:off x="2203450" y="3170555"/>
            <a:ext cx="17780" cy="1038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>
            <p:custDataLst>
              <p:tags r:id="rId12"/>
            </p:custDataLst>
          </p:nvPr>
        </p:nvCxnSpPr>
        <p:spPr>
          <a:xfrm>
            <a:off x="2407920" y="3126105"/>
            <a:ext cx="17780" cy="1038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449705" y="2326005"/>
            <a:ext cx="1467485" cy="337185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p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shNPAS2+EV</a:t>
            </a:r>
            <a:endParaRPr lang="en-US" altLang="zh-CN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242695" y="2312035"/>
            <a:ext cx="1467485" cy="337185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p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shCtrl+EV</a:t>
            </a:r>
            <a:endParaRPr lang="en-US" altLang="zh-CN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16990" y="1958340"/>
            <a:ext cx="2177415" cy="337185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square" rtlCol="0">
            <a:spAutoFit/>
          </a:bodyPr>
          <a:p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shNPAS2+HIF-1A</a:t>
            </a:r>
            <a:endParaRPr lang="en-US" altLang="zh-CN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COMMONDATA" val="eyJoZGlkIjoiMDRhNTk4ZDEzZTNkZmFmYTQxNDNmMjBhN2QxYjU3Nz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</Words>
  <Application>WPS 演示</Application>
  <PresentationFormat>宽屏</PresentationFormat>
  <Paragraphs>97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Arial Unicode MS</vt:lpstr>
      <vt:lpstr>Calibri</vt:lpstr>
      <vt:lpstr>微软雅黑</vt:lpstr>
      <vt:lpstr>Times New Roman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小陈同学</dc:creator>
  <cp:lastModifiedBy>陈东东东</cp:lastModifiedBy>
  <cp:revision>7</cp:revision>
  <dcterms:created xsi:type="dcterms:W3CDTF">2023-01-29T07:16:00Z</dcterms:created>
  <dcterms:modified xsi:type="dcterms:W3CDTF">2023-01-29T08:14:05Z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7064FE93BEFF45A09CB0584A3C25F2A0</vt:lpwstr>
  </property>
  <property fmtid="{D5CDD505-2E9C-101B-9397-08002B2CF9AE}" pid="3" name="KSOProductBuildVer">
    <vt:lpwstr>2052-11.1.0.13703</vt:lpwstr>
  </property>
</Properties>
</file>