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1786" y="-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27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16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838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09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550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168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8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96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060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67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15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46DE-5B63-4977-9EB4-CBC19F1D2B40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E1111-0F10-4323-B09D-EF75727C7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78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1AAE3DD0-BD29-481A-B396-63CA9B73DBDE}"/>
              </a:ext>
            </a:extLst>
          </p:cNvPr>
          <p:cNvCxnSpPr/>
          <p:nvPr/>
        </p:nvCxnSpPr>
        <p:spPr>
          <a:xfrm>
            <a:off x="6344653" y="8422105"/>
            <a:ext cx="0" cy="136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383FC0C5-5476-4D32-A51F-E3D7D084530E}"/>
              </a:ext>
            </a:extLst>
          </p:cNvPr>
          <p:cNvCxnSpPr>
            <a:cxnSpLocks/>
          </p:cNvCxnSpPr>
          <p:nvPr/>
        </p:nvCxnSpPr>
        <p:spPr>
          <a:xfrm flipV="1">
            <a:off x="6344653" y="8574505"/>
            <a:ext cx="152400" cy="96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0FA5845F-59F1-4898-8302-9F9BEE84206D}"/>
              </a:ext>
            </a:extLst>
          </p:cNvPr>
          <p:cNvCxnSpPr/>
          <p:nvPr/>
        </p:nvCxnSpPr>
        <p:spPr>
          <a:xfrm>
            <a:off x="6649453" y="8726905"/>
            <a:ext cx="0" cy="136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BE94E06A-C392-4311-B4BC-BC26F5AEE2A7}"/>
              </a:ext>
            </a:extLst>
          </p:cNvPr>
          <p:cNvCxnSpPr/>
          <p:nvPr/>
        </p:nvCxnSpPr>
        <p:spPr>
          <a:xfrm>
            <a:off x="6497053" y="8574505"/>
            <a:ext cx="0" cy="136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A0F95A7-B724-457D-B1FD-DAF344ACE585}"/>
              </a:ext>
            </a:extLst>
          </p:cNvPr>
          <p:cNvGrpSpPr/>
          <p:nvPr/>
        </p:nvGrpSpPr>
        <p:grpSpPr>
          <a:xfrm>
            <a:off x="56571" y="1189723"/>
            <a:ext cx="6913723" cy="4997477"/>
            <a:chOff x="56571" y="1189723"/>
            <a:chExt cx="6913723" cy="4997477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424C8637-6D17-4242-B4C9-E350E00E2B22}"/>
                </a:ext>
              </a:extLst>
            </p:cNvPr>
            <p:cNvGrpSpPr/>
            <p:nvPr/>
          </p:nvGrpSpPr>
          <p:grpSpPr>
            <a:xfrm>
              <a:off x="56571" y="1189723"/>
              <a:ext cx="5747837" cy="4997477"/>
              <a:chOff x="200649" y="1406291"/>
              <a:chExt cx="5747837" cy="4997477"/>
            </a:xfrm>
          </p:grpSpPr>
          <p:grpSp>
            <p:nvGrpSpPr>
              <p:cNvPr id="5" name="Gruppieren 4">
                <a:extLst>
                  <a:ext uri="{FF2B5EF4-FFF2-40B4-BE49-F238E27FC236}">
                    <a16:creationId xmlns:a16="http://schemas.microsoft.com/office/drawing/2014/main" id="{9F3E615A-EC08-41E6-9060-8635B04ED80B}"/>
                  </a:ext>
                </a:extLst>
              </p:cNvPr>
              <p:cNvGrpSpPr/>
              <p:nvPr/>
            </p:nvGrpSpPr>
            <p:grpSpPr>
              <a:xfrm>
                <a:off x="200649" y="1406291"/>
                <a:ext cx="3417705" cy="4997477"/>
                <a:chOff x="240755" y="1410362"/>
                <a:chExt cx="3417705" cy="4997477"/>
              </a:xfrm>
            </p:grpSpPr>
            <p:grpSp>
              <p:nvGrpSpPr>
                <p:cNvPr id="21" name="Gruppieren 20">
                  <a:extLst>
                    <a:ext uri="{FF2B5EF4-FFF2-40B4-BE49-F238E27FC236}">
                      <a16:creationId xmlns:a16="http://schemas.microsoft.com/office/drawing/2014/main" id="{D0368282-233F-4B00-A08E-CE99911E7CAA}"/>
                    </a:ext>
                  </a:extLst>
                </p:cNvPr>
                <p:cNvGrpSpPr/>
                <p:nvPr/>
              </p:nvGrpSpPr>
              <p:grpSpPr>
                <a:xfrm>
                  <a:off x="284075" y="1410362"/>
                  <a:ext cx="3374385" cy="2912434"/>
                  <a:chOff x="284075" y="1305858"/>
                  <a:chExt cx="3374385" cy="2912434"/>
                </a:xfrm>
              </p:grpSpPr>
              <p:sp>
                <p:nvSpPr>
                  <p:cNvPr id="24" name="Textfeld 23">
                    <a:extLst>
                      <a:ext uri="{FF2B5EF4-FFF2-40B4-BE49-F238E27FC236}">
                        <a16:creationId xmlns:a16="http://schemas.microsoft.com/office/drawing/2014/main" id="{4DCC5230-10F9-4C0F-AB0F-04B29B0086C0}"/>
                      </a:ext>
                    </a:extLst>
                  </p:cNvPr>
                  <p:cNvSpPr txBox="1"/>
                  <p:nvPr/>
                </p:nvSpPr>
                <p:spPr>
                  <a:xfrm>
                    <a:off x="284075" y="1322803"/>
                    <a:ext cx="397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</a:p>
                </p:txBody>
              </p:sp>
              <p:sp>
                <p:nvSpPr>
                  <p:cNvPr id="25" name="Textfeld 24">
                    <a:extLst>
                      <a:ext uri="{FF2B5EF4-FFF2-40B4-BE49-F238E27FC236}">
                        <a16:creationId xmlns:a16="http://schemas.microsoft.com/office/drawing/2014/main" id="{8733E8F9-0B2B-41D4-8569-F78FBD686A6B}"/>
                      </a:ext>
                    </a:extLst>
                  </p:cNvPr>
                  <p:cNvSpPr txBox="1"/>
                  <p:nvPr/>
                </p:nvSpPr>
                <p:spPr>
                  <a:xfrm>
                    <a:off x="3260780" y="1307368"/>
                    <a:ext cx="39768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</a:t>
                    </a:r>
                  </a:p>
                </p:txBody>
              </p:sp>
              <p:sp>
                <p:nvSpPr>
                  <p:cNvPr id="26" name="Textfeld 25">
                    <a:extLst>
                      <a:ext uri="{FF2B5EF4-FFF2-40B4-BE49-F238E27FC236}">
                        <a16:creationId xmlns:a16="http://schemas.microsoft.com/office/drawing/2014/main" id="{F6AC68EF-2386-4EDD-9416-C935FDB88747}"/>
                      </a:ext>
                    </a:extLst>
                  </p:cNvPr>
                  <p:cNvSpPr txBox="1"/>
                  <p:nvPr/>
                </p:nvSpPr>
                <p:spPr>
                  <a:xfrm>
                    <a:off x="988465" y="3910515"/>
                    <a:ext cx="172901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sz="14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females</a:t>
                    </a:r>
                    <a:endParaRPr lang="de-DE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" name="Textfeld 26">
                    <a:extLst>
                      <a:ext uri="{FF2B5EF4-FFF2-40B4-BE49-F238E27FC236}">
                        <a16:creationId xmlns:a16="http://schemas.microsoft.com/office/drawing/2014/main" id="{914D96E3-C26D-4F24-B7A8-E8414FE59617}"/>
                      </a:ext>
                    </a:extLst>
                  </p:cNvPr>
                  <p:cNvSpPr txBox="1"/>
                  <p:nvPr/>
                </p:nvSpPr>
                <p:spPr>
                  <a:xfrm>
                    <a:off x="1504245" y="1305858"/>
                    <a:ext cx="87391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4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males</a:t>
                    </a:r>
                    <a:endParaRPr lang="de-DE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aphicFrame>
              <p:nvGraphicFramePr>
                <p:cNvPr id="22" name="Objekt 21">
                  <a:extLst>
                    <a:ext uri="{FF2B5EF4-FFF2-40B4-BE49-F238E27FC236}">
                      <a16:creationId xmlns:a16="http://schemas.microsoft.com/office/drawing/2014/main" id="{1C51C8BB-B3B9-4A28-B927-9D13E74104E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48314054"/>
                    </p:ext>
                  </p:extLst>
                </p:nvPr>
              </p:nvGraphicFramePr>
              <p:xfrm>
                <a:off x="240755" y="1674885"/>
                <a:ext cx="3224435" cy="22464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65" name="Prism 9" r:id="rId3" imgW="3841928" imgH="2675945" progId="Prism9.Document">
                        <p:embed/>
                      </p:oleObj>
                    </mc:Choice>
                    <mc:Fallback>
                      <p:oleObj name="Prism 9" r:id="rId3" imgW="3841928" imgH="2675945" progId="Prism9.Document">
                        <p:embed/>
                        <p:pic>
                          <p:nvPicPr>
                            <p:cNvPr id="5" name="Objekt 4">
                              <a:extLst>
                                <a:ext uri="{FF2B5EF4-FFF2-40B4-BE49-F238E27FC236}">
                                  <a16:creationId xmlns:a16="http://schemas.microsoft.com/office/drawing/2014/main" id="{E6E915CF-CBE0-4AFB-A418-745A597B6137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40755" y="1674885"/>
                              <a:ext cx="3224435" cy="224644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3" name="Objekt 22">
                  <a:extLst>
                    <a:ext uri="{FF2B5EF4-FFF2-40B4-BE49-F238E27FC236}">
                      <a16:creationId xmlns:a16="http://schemas.microsoft.com/office/drawing/2014/main" id="{F76EA233-2009-4F90-82F8-CB18591AF22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767569983"/>
                    </p:ext>
                  </p:extLst>
                </p:nvPr>
              </p:nvGraphicFramePr>
              <p:xfrm>
                <a:off x="240755" y="4161394"/>
                <a:ext cx="3224435" cy="224644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66" name="Prism 9" r:id="rId5" imgW="3841928" imgH="2675945" progId="Prism9.Document">
                        <p:embed/>
                      </p:oleObj>
                    </mc:Choice>
                    <mc:Fallback>
                      <p:oleObj name="Prism 9" r:id="rId5" imgW="3841928" imgH="2675945" progId="Prism9.Document">
                        <p:embed/>
                        <p:pic>
                          <p:nvPicPr>
                            <p:cNvPr id="6" name="Objekt 5">
                              <a:extLst>
                                <a:ext uri="{FF2B5EF4-FFF2-40B4-BE49-F238E27FC236}">
                                  <a16:creationId xmlns:a16="http://schemas.microsoft.com/office/drawing/2014/main" id="{862C1BE4-0F4F-44E0-B92F-DFE3D4623F9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40755" y="4161394"/>
                              <a:ext cx="3224435" cy="224644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E6D2019C-F8F3-4F74-926B-8CE665DDDADA}"/>
                  </a:ext>
                </a:extLst>
              </p:cNvPr>
              <p:cNvSpPr txBox="1"/>
              <p:nvPr/>
            </p:nvSpPr>
            <p:spPr>
              <a:xfrm>
                <a:off x="248570" y="3980179"/>
                <a:ext cx="3976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</p:txBody>
          </p:sp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99572C98-E68D-4FB9-9132-61BA894D38C3}"/>
                  </a:ext>
                </a:extLst>
              </p:cNvPr>
              <p:cNvSpPr txBox="1"/>
              <p:nvPr/>
            </p:nvSpPr>
            <p:spPr>
              <a:xfrm>
                <a:off x="4219472" y="1423238"/>
                <a:ext cx="17290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</a:t>
                </a:r>
                <a:r>
                  <a:rPr lang="de-DE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cohort</a:t>
                </a:r>
                <a:endParaRPr lang="de-DE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CBF513D2-E4B3-4E4E-B516-F6FAEBA956A9}"/>
                </a:ext>
              </a:extLst>
            </p:cNvPr>
            <p:cNvGrpSpPr/>
            <p:nvPr/>
          </p:nvGrpSpPr>
          <p:grpSpPr>
            <a:xfrm>
              <a:off x="2973612" y="1413373"/>
              <a:ext cx="3996682" cy="4024056"/>
              <a:chOff x="2973612" y="1413373"/>
              <a:chExt cx="3996682" cy="4024056"/>
            </a:xfrm>
          </p:grpSpPr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6D3928DF-A342-4797-8C24-3E70677314C8}"/>
                  </a:ext>
                </a:extLst>
              </p:cNvPr>
              <p:cNvSpPr txBox="1"/>
              <p:nvPr/>
            </p:nvSpPr>
            <p:spPr>
              <a:xfrm>
                <a:off x="5926402" y="5221985"/>
                <a:ext cx="7242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p= 0.552</a:t>
                </a:r>
              </a:p>
            </p:txBody>
          </p:sp>
          <p:sp>
            <p:nvSpPr>
              <p:cNvPr id="41" name="Geschweifte Klammer rechts 40">
                <a:extLst>
                  <a:ext uri="{FF2B5EF4-FFF2-40B4-BE49-F238E27FC236}">
                    <a16:creationId xmlns:a16="http://schemas.microsoft.com/office/drawing/2014/main" id="{FC18DE83-0A25-4E57-BC04-FB2008461C56}"/>
                  </a:ext>
                </a:extLst>
              </p:cNvPr>
              <p:cNvSpPr/>
              <p:nvPr/>
            </p:nvSpPr>
            <p:spPr>
              <a:xfrm>
                <a:off x="5909764" y="5252099"/>
                <a:ext cx="45719" cy="161267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Geschweifte Klammer rechts 41">
                <a:extLst>
                  <a:ext uri="{FF2B5EF4-FFF2-40B4-BE49-F238E27FC236}">
                    <a16:creationId xmlns:a16="http://schemas.microsoft.com/office/drawing/2014/main" id="{DBFAD49A-9BE5-49D6-808C-C43CFA73CE67}"/>
                  </a:ext>
                </a:extLst>
              </p:cNvPr>
              <p:cNvSpPr/>
              <p:nvPr/>
            </p:nvSpPr>
            <p:spPr>
              <a:xfrm>
                <a:off x="6039854" y="4788848"/>
                <a:ext cx="45719" cy="433137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" name="Geschweifte Klammer rechts 42">
                <a:extLst>
                  <a:ext uri="{FF2B5EF4-FFF2-40B4-BE49-F238E27FC236}">
                    <a16:creationId xmlns:a16="http://schemas.microsoft.com/office/drawing/2014/main" id="{161121B4-1294-49E7-95F3-F802D7F562F7}"/>
                  </a:ext>
                </a:extLst>
              </p:cNvPr>
              <p:cNvSpPr/>
              <p:nvPr/>
            </p:nvSpPr>
            <p:spPr>
              <a:xfrm>
                <a:off x="6458151" y="4828674"/>
                <a:ext cx="45719" cy="608755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E51DF17C-DB01-4841-8A18-842CD4B2E6F8}"/>
                  </a:ext>
                </a:extLst>
              </p:cNvPr>
              <p:cNvSpPr txBox="1"/>
              <p:nvPr/>
            </p:nvSpPr>
            <p:spPr>
              <a:xfrm>
                <a:off x="6045926" y="4868695"/>
                <a:ext cx="4411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100" dirty="0"/>
                  <a:t>**</a:t>
                </a:r>
              </a:p>
            </p:txBody>
          </p:sp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95FA3BC1-01D2-4045-A1B2-AD1A12C09A2E}"/>
                  </a:ext>
                </a:extLst>
              </p:cNvPr>
              <p:cNvSpPr txBox="1"/>
              <p:nvPr/>
            </p:nvSpPr>
            <p:spPr>
              <a:xfrm>
                <a:off x="6456947" y="5003511"/>
                <a:ext cx="4411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100" dirty="0"/>
                  <a:t>**</a:t>
                </a:r>
              </a:p>
            </p:txBody>
          </p:sp>
          <p:sp>
            <p:nvSpPr>
              <p:cNvPr id="48" name="Textfeld 47">
                <a:extLst>
                  <a:ext uri="{FF2B5EF4-FFF2-40B4-BE49-F238E27FC236}">
                    <a16:creationId xmlns:a16="http://schemas.microsoft.com/office/drawing/2014/main" id="{D9E73235-F2D4-4859-ABE6-3BA6CC70252F}"/>
                  </a:ext>
                </a:extLst>
              </p:cNvPr>
              <p:cNvSpPr txBox="1"/>
              <p:nvPr/>
            </p:nvSpPr>
            <p:spPr>
              <a:xfrm>
                <a:off x="4062499" y="3800867"/>
                <a:ext cx="17290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</a:t>
                </a:r>
                <a:r>
                  <a:rPr lang="de-DE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cohort</a:t>
                </a:r>
                <a:endParaRPr lang="de-DE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096125DD-4A6B-4933-B48A-FF91ABFE1407}"/>
                  </a:ext>
                </a:extLst>
              </p:cNvPr>
              <p:cNvSpPr txBox="1"/>
              <p:nvPr/>
            </p:nvSpPr>
            <p:spPr>
              <a:xfrm>
                <a:off x="3063851" y="3775182"/>
                <a:ext cx="3976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F24BF4EA-3DB5-43BB-AF81-265E1BE3872A}"/>
                  </a:ext>
                </a:extLst>
              </p:cNvPr>
              <p:cNvSpPr txBox="1"/>
              <p:nvPr/>
            </p:nvSpPr>
            <p:spPr>
              <a:xfrm>
                <a:off x="5998592" y="2639206"/>
                <a:ext cx="7242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p= 0.058</a:t>
                </a:r>
              </a:p>
            </p:txBody>
          </p:sp>
          <p:sp>
            <p:nvSpPr>
              <p:cNvPr id="52" name="Geschweifte Klammer rechts 51">
                <a:extLst>
                  <a:ext uri="{FF2B5EF4-FFF2-40B4-BE49-F238E27FC236}">
                    <a16:creationId xmlns:a16="http://schemas.microsoft.com/office/drawing/2014/main" id="{459661FF-B8F9-4D63-849D-A403B1649BDC}"/>
                  </a:ext>
                </a:extLst>
              </p:cNvPr>
              <p:cNvSpPr/>
              <p:nvPr/>
            </p:nvSpPr>
            <p:spPr>
              <a:xfrm>
                <a:off x="6530341" y="2245895"/>
                <a:ext cx="45719" cy="608755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7992404E-2FED-4AB3-BDC0-8FD0449028E9}"/>
                  </a:ext>
                </a:extLst>
              </p:cNvPr>
              <p:cNvSpPr txBox="1"/>
              <p:nvPr/>
            </p:nvSpPr>
            <p:spPr>
              <a:xfrm>
                <a:off x="6118116" y="2285916"/>
                <a:ext cx="4411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100" dirty="0"/>
                  <a:t>**</a:t>
                </a:r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B4332F1D-53B9-4425-A98C-23371C450D61}"/>
                  </a:ext>
                </a:extLst>
              </p:cNvPr>
              <p:cNvSpPr txBox="1"/>
              <p:nvPr/>
            </p:nvSpPr>
            <p:spPr>
              <a:xfrm>
                <a:off x="6529137" y="2420732"/>
                <a:ext cx="44115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100" dirty="0"/>
                  <a:t>**</a:t>
                </a:r>
              </a:p>
            </p:txBody>
          </p:sp>
          <p:graphicFrame>
            <p:nvGraphicFramePr>
              <p:cNvPr id="55" name="Objekt 54">
                <a:extLst>
                  <a:ext uri="{FF2B5EF4-FFF2-40B4-BE49-F238E27FC236}">
                    <a16:creationId xmlns:a16="http://schemas.microsoft.com/office/drawing/2014/main" id="{6628D2C2-BB47-4666-A734-BF84C9B243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6482488"/>
                  </p:ext>
                </p:extLst>
              </p:nvPr>
            </p:nvGraphicFramePr>
            <p:xfrm>
              <a:off x="2973612" y="1413373"/>
              <a:ext cx="3380826" cy="23548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67" name="Prism 10" r:id="rId7" imgW="3844672" imgH="2677395" progId="Prism10.Document">
                      <p:embed/>
                    </p:oleObj>
                  </mc:Choice>
                  <mc:Fallback>
                    <p:oleObj name="Prism 10" r:id="rId7" imgW="3844672" imgH="2677395" progId="Prism10.Documen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2973612" y="1413373"/>
                            <a:ext cx="3380826" cy="235485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" name="Geschweifte Klammer rechts 55">
                <a:extLst>
                  <a:ext uri="{FF2B5EF4-FFF2-40B4-BE49-F238E27FC236}">
                    <a16:creationId xmlns:a16="http://schemas.microsoft.com/office/drawing/2014/main" id="{FEE42AD0-E707-4A4F-9FA7-D9DADBE99FD4}"/>
                  </a:ext>
                </a:extLst>
              </p:cNvPr>
              <p:cNvSpPr/>
              <p:nvPr/>
            </p:nvSpPr>
            <p:spPr>
              <a:xfrm>
                <a:off x="6062713" y="2245895"/>
                <a:ext cx="45719" cy="301631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Geschweifte Klammer rechts 56">
                <a:extLst>
                  <a:ext uri="{FF2B5EF4-FFF2-40B4-BE49-F238E27FC236}">
                    <a16:creationId xmlns:a16="http://schemas.microsoft.com/office/drawing/2014/main" id="{DF4B7703-E933-4FBF-B9F2-875705B4DEF2}"/>
                  </a:ext>
                </a:extLst>
              </p:cNvPr>
              <p:cNvSpPr/>
              <p:nvPr/>
            </p:nvSpPr>
            <p:spPr>
              <a:xfrm>
                <a:off x="5990525" y="2574757"/>
                <a:ext cx="45719" cy="301631"/>
              </a:xfrm>
              <a:prstGeom prst="rightBrac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59" name="Textfeld 58">
            <a:extLst>
              <a:ext uri="{FF2B5EF4-FFF2-40B4-BE49-F238E27FC236}">
                <a16:creationId xmlns:a16="http://schemas.microsoft.com/office/drawing/2014/main" id="{8BD8B7A8-A127-499C-AB58-611C646D288E}"/>
              </a:ext>
            </a:extLst>
          </p:cNvPr>
          <p:cNvSpPr txBox="1"/>
          <p:nvPr/>
        </p:nvSpPr>
        <p:spPr>
          <a:xfrm>
            <a:off x="497571" y="6367367"/>
            <a:ext cx="5933166" cy="60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000"/>
              </a:lnSpc>
              <a:spcBef>
                <a:spcPts val="1200"/>
              </a:spcBef>
            </a:pPr>
            <a:r>
              <a:rPr lang="en-US" sz="1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igure 3: Overall Survival in Human papillomavirus positive vs. Human papillomavirus negative cohort. A 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male cohort (n = 957);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female cohort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= 281);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+ D 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total cohort (n=1238).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HPV-negative defined as </a:t>
            </a:r>
            <a:r>
              <a:rPr lang="en-US" sz="105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either </a:t>
            </a:r>
            <a:r>
              <a:rPr lang="en-US" sz="1000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p16-/HPV-, p16-/HPV+ and p16+/HPV-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HPV-positive defined as p16+/HPV+; ** = p&lt;0.001</a:t>
            </a:r>
            <a:endParaRPr lang="de-D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0" name="Objekt 59">
            <a:extLst>
              <a:ext uri="{FF2B5EF4-FFF2-40B4-BE49-F238E27FC236}">
                <a16:creationId xmlns:a16="http://schemas.microsoft.com/office/drawing/2014/main" id="{6225E4C4-8E90-443C-A739-6A83753429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064284"/>
              </p:ext>
            </p:extLst>
          </p:nvPr>
        </p:nvGraphicFramePr>
        <p:xfrm>
          <a:off x="2950046" y="3873026"/>
          <a:ext cx="3342082" cy="2327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rism 10" r:id="rId9" imgW="3844672" imgH="2677395" progId="Prism10.Document">
                  <p:embed/>
                </p:oleObj>
              </mc:Choice>
              <mc:Fallback>
                <p:oleObj name="Prism 10" r:id="rId9" imgW="3844672" imgH="2677395" progId="Prism10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50046" y="3873026"/>
                        <a:ext cx="3342082" cy="2327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493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</Words>
  <Application>Microsoft Office PowerPoint</Application>
  <PresentationFormat>Breitbild</PresentationFormat>
  <Paragraphs>15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Palatino Linotype</vt:lpstr>
      <vt:lpstr>Office</vt:lpstr>
      <vt:lpstr>Prism 9</vt:lpstr>
      <vt:lpstr>Prism 10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Charlotte Klasen</dc:creator>
  <cp:lastModifiedBy>Charlotte Klasen</cp:lastModifiedBy>
  <cp:revision>10</cp:revision>
  <dcterms:created xsi:type="dcterms:W3CDTF">2023-09-30T17:09:49Z</dcterms:created>
  <dcterms:modified xsi:type="dcterms:W3CDTF">2023-10-03T17:59:03Z</dcterms:modified>
</cp:coreProperties>
</file>