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15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B5141-6E91-6404-FB20-06300873A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F4A46-B5D5-9D7C-0428-689EF705E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12F38-E05D-E293-AF02-3FC7A268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08DC8-2015-BD9E-61E6-5CBEF5780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C1128-14FC-CB44-A615-3C2F7B4F3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41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C0BD5-DB14-45DC-4F64-AB6CA0B9A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7D1A21-F205-C30A-16D6-61944D1AF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981B3-3E5B-6181-FEEC-021259626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55C23-8E82-E17B-4C1C-C77846D58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AA9B5-D242-76DC-2198-CD6DD5F2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23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CE6D86-0701-B72E-777F-ADB918532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0DC6C0-8C3D-71CD-096C-490F81B92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2EABF-B3DA-D1FE-6EA7-1572D816C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215BD-A3A0-2D02-AE51-885C2D92B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020CC-6E92-F57E-5220-0EF54F0D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71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A25D-A5AF-8C37-AEEA-FB00FF9BF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64619-9700-7285-EA86-8CD4295EF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D5920-B1E5-5452-552C-3D505305F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7DAE5-11D3-21EA-F7E6-45E9D457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FE73C-BF82-1B03-9D9D-F8633EBE1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74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55ED2-F3B7-FADF-5A40-95BAA8E2C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A7222-B2D5-57AD-A594-99BB0F692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CF724-1AB6-AB22-5AE7-8EAFE24D9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51705-196F-B799-8108-FF34C9DC0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E6B34-612B-3133-FAD0-9A99E3535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72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E5731-009F-81E0-9994-3470013E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7B73D-D3D9-28BE-A5C9-70D9F31C7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91506-23E8-488A-73B5-4ECD78866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351AA-DBB6-0D3F-7848-8685A84B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B24307-CF18-DBA4-58F0-66B53A363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70DC76-11DD-2F8F-AE75-429960D6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897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EFF30-61A7-DBA4-D4B0-6A7E668DC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9836D-EADF-0E9C-DD59-457E03742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F29CA-CCB1-276F-0ED2-A250733BF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DFC50D-81D2-BEAF-30A8-A59B3B235E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34EDCA-1D81-A267-3744-2763D19018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7D1C0D-0FE8-DC84-FDD6-E76D5ECC0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9DAFCF-1AB3-31F7-0D6B-2FB1099C8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EBAEE9-373F-EFB7-1C97-B158259B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64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779C-2521-4091-C0CF-B44321172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78EE7F-4846-45C5-438D-9AEE1D7E0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BAA21D-D4BB-8C8B-4C8D-CC6D6C17D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92E11-DC6B-83FA-F7B9-73A6791CE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93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820336-91D9-EFC3-B603-AB4F5F340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54EFA5-B520-4F1B-8D64-7FF21B930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C39C4-7C3D-FA63-A65D-BAB4A8C5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699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2A66A-FFB0-B280-A98E-BF0D7096F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A1A26-E5FA-AB1F-95B5-54694B565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70C715-F922-D5A2-5A6E-003394434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02E41-0913-80BF-4087-93B5CF2CD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4C1E02-50A4-0BB7-BACF-F455E6634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1291F-9216-715E-E85A-C2DFEC209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819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9B0CE-5C22-08BD-8F5F-4305E701D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F4263F-2BF6-2ED6-07A9-57C51DCA94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68874-2E2E-7581-6324-5D746CC96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F32EA-30E5-CFEA-D4C9-7AADBC5A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1D65D-10BA-B2A3-61CA-3BCF74687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BFC06-C350-7656-7928-A9095525C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12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C4318E-B86D-AF2B-5443-AD8E5D96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38F0E-7057-3E43-25B8-0FFB15042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3A532-CBA0-76CA-453A-BE29644B22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52525-320B-6A5D-0675-5DEFD647E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50D85-AB9B-0617-8E11-A147CE3A3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91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F236684-3C9F-9F07-F6E6-73557D6BB2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3812776"/>
              </p:ext>
            </p:extLst>
          </p:nvPr>
        </p:nvGraphicFramePr>
        <p:xfrm>
          <a:off x="4492910" y="2174874"/>
          <a:ext cx="3060000" cy="2860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2682019" imgH="2506773" progId="Prism8.Document">
                  <p:embed/>
                </p:oleObj>
              </mc:Choice>
              <mc:Fallback>
                <p:oleObj name="Prism 8" r:id="rId2" imgW="2682019" imgH="2506773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92910" y="2174874"/>
                        <a:ext cx="3060000" cy="28607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BF6EE94-BAFF-0893-373B-458138606992}"/>
              </a:ext>
            </a:extLst>
          </p:cNvPr>
          <p:cNvSpPr txBox="1"/>
          <p:nvPr/>
        </p:nvSpPr>
        <p:spPr>
          <a:xfrm>
            <a:off x="3711388" y="5035584"/>
            <a:ext cx="5423647" cy="370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547E7-2D5F-1340-2FFD-3607F320022E}"/>
              </a:ext>
            </a:extLst>
          </p:cNvPr>
          <p:cNvSpPr txBox="1"/>
          <p:nvPr/>
        </p:nvSpPr>
        <p:spPr>
          <a:xfrm>
            <a:off x="1660849" y="5315817"/>
            <a:ext cx="8556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Box and Whisker plot of baseline serum TGF- β1 levels in PD and SD patients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794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17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Times New Roman</vt:lpstr>
      <vt:lpstr>Office Theme</vt:lpstr>
      <vt:lpstr>Prism 8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Wang</dc:creator>
  <cp:lastModifiedBy>Yue Zhang</cp:lastModifiedBy>
  <cp:revision>6</cp:revision>
  <dcterms:created xsi:type="dcterms:W3CDTF">2023-11-06T05:45:26Z</dcterms:created>
  <dcterms:modified xsi:type="dcterms:W3CDTF">2023-11-14T06:19:52Z</dcterms:modified>
</cp:coreProperties>
</file>