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3E5A-6035-A767-6047-DA88DE48EF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61E8A0-4AA9-1095-6474-E7DC111CF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B3DD4-DB47-87B1-FAB9-7BA654C0D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4B076-0464-5B88-C760-4A5681EB2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6E2E2-980C-AE79-2EE9-78438C7CB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577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484E6-7EC2-89F2-AA0A-10A5145D7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289F77-D098-0BAD-C94C-94674982C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8E8BD-3D0A-9942-3A28-C0382943F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DA3A5-F11E-F9CD-6453-8B31F23CF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EBD67-4C51-CE05-A83D-62B4A3305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66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8AF7F3-A7BD-9A1C-E8AC-12DD2F7DE7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3D6F41-C96C-8B68-42DB-8FFB789E91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19F9D-28F3-4D6C-E6B0-3800BBC0C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8EB7C-99DC-4610-0DE5-0514C4A48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CFD0C-2135-C005-046F-9494C775C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7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433AA-4177-0A6D-B479-2FCDCF2DB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29050-B6B0-3C8C-477F-B8CACD2AF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37FFE-2FA9-0CAE-F38D-A909C94D8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4A007-6F6F-83EE-36F2-F269E3946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68993-CE29-8844-61D9-6B8CC5EE7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63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DDF9C-7E3C-D95D-FF3D-A294ACD09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F260A-1808-0D39-345B-54A38EA34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85C1E-EAB0-20EA-A370-E2A811DF6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8B9A5-D14F-DD3E-7F20-DC6A83D3F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E250E-4E40-EC8B-F610-D32535E47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3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AB259-8095-B0D5-A36E-3A96164B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EB9DB-07BA-DB3A-EA10-01F724793C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C796B6-E494-6836-A222-C447772AB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1E5B6-8E30-C822-8997-D451F1CE1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19AF16-6C96-BCAD-1043-0B9161827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A7535-B858-4C2A-54EA-2CF4DA2EC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43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D3B88-C67A-9B68-0B72-248666DA7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76365-9046-E6D5-25E5-D34380EA6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14852E-CF6C-F783-162E-8C6CDE6F0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312202-C6C7-D7AA-30E1-1B5BAF559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8E4B7-56B1-1EBB-8B14-9237467B89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0B1ED-73C7-CE78-84D6-6FB811C98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856067-FC26-1A72-77E9-697DFEF0E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8C483D-C5FF-7D2D-D0F9-727BD6084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1355-1569-0CF7-FA2B-37BE27DE9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C9DB68-C53D-E602-E32B-556DA0770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0F29D-9306-3A01-5F74-E2BDDF2E5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B1F3E5-C596-36A7-1501-35B75C6AE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11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C44735-72AF-C683-D0A7-842B47E2F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570CAB-DB29-54F7-C026-CDA3CDF90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F1710-9C10-ADA9-B8D2-63B21A7A1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448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A2EC9-B5EE-D070-7500-34C5D94F2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9E86D-9C04-3D84-1A6E-2AB5D416B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5C471A-37D6-5D21-9894-50202390D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BC68F-66D3-8D24-A809-2850E363A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55C0F-06AF-02B1-1BBF-F7981F699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2ACE1B-E5EF-89F2-5E2A-A01BFBAA0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84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3916-163D-C213-264C-CDBB270A6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FFEF3B-BAC2-789F-0DDE-05ADDFB0AF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B0CAFD-3EDF-143D-987E-DE99E9E827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D92268-2E81-E103-8DA4-3A2CC4710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C8AD72-C5CF-9337-B386-41747A8EA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B49E4-BB67-E4D9-CD71-9C541DE8B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942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E3F7FD-6C4C-5AD8-9F57-4A0621913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90A89-A271-B1CD-D022-18D65DC6E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F4EB0-8BD3-0649-AC28-115FCD0040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47D40-0E1E-469E-B47C-7ECA04AEEB9D}" type="datetimeFigureOut">
              <a:rPr lang="en-US" smtClean="0"/>
              <a:t>5/1/2024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C2D6F-36A2-471E-E52A-1AF87C8343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FE57D-782B-57CA-A477-9EAAF5980A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82AE9-ED47-466E-87F6-FE2A1C976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1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18F6DD1-C97F-792F-FD84-2872B292C9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29365" y="187646"/>
          <a:ext cx="3849687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2" imgW="3849491" imgH="2974512" progId="Prism10.Document">
                  <p:embed/>
                </p:oleObj>
              </mc:Choice>
              <mc:Fallback>
                <p:oleObj name="Prism 10" r:id="rId2" imgW="3849491" imgH="2974512" progId="Prism10.Document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118F6DD1-C97F-792F-FD84-2872B292C9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29365" y="187646"/>
                        <a:ext cx="3849687" cy="297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0716692-F19D-7F57-2CF6-677128497E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7241" y="187645"/>
          <a:ext cx="3849688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4" imgW="3849491" imgH="2974512" progId="Prism10.Document">
                  <p:embed/>
                </p:oleObj>
              </mc:Choice>
              <mc:Fallback>
                <p:oleObj name="Prism 10" r:id="rId4" imgW="3849491" imgH="2974512" progId="Prism10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0716692-F19D-7F57-2CF6-677128497E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7241" y="187645"/>
                        <a:ext cx="3849688" cy="297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F4545D1-86C7-5CD2-80A6-57EB94D4E800}"/>
              </a:ext>
            </a:extLst>
          </p:cNvPr>
          <p:cNvGraphicFramePr>
            <a:graphicFrameLocks noGrp="1"/>
          </p:cNvGraphicFramePr>
          <p:nvPr/>
        </p:nvGraphicFramePr>
        <p:xfrm>
          <a:off x="2469555" y="2113026"/>
          <a:ext cx="941696" cy="351419"/>
        </p:xfrm>
        <a:graphic>
          <a:graphicData uri="http://schemas.openxmlformats.org/drawingml/2006/table">
            <a:tbl>
              <a:tblPr/>
              <a:tblGrid>
                <a:gridCol w="941696">
                  <a:extLst>
                    <a:ext uri="{9D8B030D-6E8A-4147-A177-3AD203B41FA5}">
                      <a16:colId xmlns:a16="http://schemas.microsoft.com/office/drawing/2014/main" val="1487705710"/>
                    </a:ext>
                  </a:extLst>
                </a:gridCol>
              </a:tblGrid>
              <a:tr h="35141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1" u="none" strike="noStrike" dirty="0">
                          <a:effectLst/>
                          <a:latin typeface="Arial" panose="020B0604020202020204" pitchFamily="34" charset="0"/>
                        </a:rPr>
                        <a:t>p </a:t>
                      </a:r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</a:rPr>
                        <a:t>= 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70876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C6F3386-1536-6552-7A73-5BD77B18974C}"/>
              </a:ext>
            </a:extLst>
          </p:cNvPr>
          <p:cNvGraphicFramePr>
            <a:graphicFrameLocks noGrp="1"/>
          </p:cNvGraphicFramePr>
          <p:nvPr/>
        </p:nvGraphicFramePr>
        <p:xfrm>
          <a:off x="6145752" y="2113025"/>
          <a:ext cx="941696" cy="351419"/>
        </p:xfrm>
        <a:graphic>
          <a:graphicData uri="http://schemas.openxmlformats.org/drawingml/2006/table">
            <a:tbl>
              <a:tblPr/>
              <a:tblGrid>
                <a:gridCol w="941696">
                  <a:extLst>
                    <a:ext uri="{9D8B030D-6E8A-4147-A177-3AD203B41FA5}">
                      <a16:colId xmlns:a16="http://schemas.microsoft.com/office/drawing/2014/main" val="1487705710"/>
                    </a:ext>
                  </a:extLst>
                </a:gridCol>
              </a:tblGrid>
              <a:tr h="351419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1" u="none" strike="noStrike" dirty="0">
                          <a:effectLst/>
                          <a:latin typeface="Arial" panose="020B0604020202020204" pitchFamily="34" charset="0"/>
                        </a:rPr>
                        <a:t>p </a:t>
                      </a:r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</a:rPr>
                        <a:t>= 0.32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708764"/>
                  </a:ext>
                </a:extLst>
              </a:tr>
            </a:tbl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CFD1081-11CB-F1F2-9870-788712996D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7164" y="3051496"/>
          <a:ext cx="3854450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6" imgW="3854172" imgH="2974512" progId="Prism10.Document">
                  <p:embed/>
                </p:oleObj>
              </mc:Choice>
              <mc:Fallback>
                <p:oleObj name="Prism 10" r:id="rId6" imgW="3854172" imgH="2974512" progId="Prism10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5CFD1081-11CB-F1F2-9870-788712996D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37164" y="3051496"/>
                        <a:ext cx="3854450" cy="297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BCDAA9B-98A4-6D7B-3621-ECD937BC89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2479" y="3051495"/>
          <a:ext cx="3854450" cy="297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8" imgW="3854172" imgH="2974512" progId="Prism10.Document">
                  <p:embed/>
                </p:oleObj>
              </mc:Choice>
              <mc:Fallback>
                <p:oleObj name="Prism 10" r:id="rId8" imgW="3854172" imgH="2974512" progId="Prism10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BCDAA9B-98A4-6D7B-3621-ECD937BC89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682479" y="3051495"/>
                        <a:ext cx="3854450" cy="297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1F50A05-642F-7E53-3D7D-0F0CF1D1E8C2}"/>
              </a:ext>
            </a:extLst>
          </p:cNvPr>
          <p:cNvGraphicFramePr>
            <a:graphicFrameLocks noGrp="1"/>
          </p:cNvGraphicFramePr>
          <p:nvPr/>
        </p:nvGraphicFramePr>
        <p:xfrm>
          <a:off x="2469555" y="5060635"/>
          <a:ext cx="941696" cy="267660"/>
        </p:xfrm>
        <a:graphic>
          <a:graphicData uri="http://schemas.openxmlformats.org/drawingml/2006/table">
            <a:tbl>
              <a:tblPr/>
              <a:tblGrid>
                <a:gridCol w="941696">
                  <a:extLst>
                    <a:ext uri="{9D8B030D-6E8A-4147-A177-3AD203B41FA5}">
                      <a16:colId xmlns:a16="http://schemas.microsoft.com/office/drawing/2014/main" val="1487705710"/>
                    </a:ext>
                  </a:extLst>
                </a:gridCol>
              </a:tblGrid>
              <a:tr h="26766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1" u="none" strike="noStrike" dirty="0">
                          <a:effectLst/>
                          <a:latin typeface="Arial" panose="020B0604020202020204" pitchFamily="34" charset="0"/>
                        </a:rPr>
                        <a:t>p </a:t>
                      </a:r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</a:rPr>
                        <a:t>= 0.08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70876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13A1DD1-E7C9-1B1C-7FE3-19777ABCACAD}"/>
              </a:ext>
            </a:extLst>
          </p:cNvPr>
          <p:cNvGraphicFramePr>
            <a:graphicFrameLocks noGrp="1"/>
          </p:cNvGraphicFramePr>
          <p:nvPr/>
        </p:nvGraphicFramePr>
        <p:xfrm>
          <a:off x="6195604" y="5035299"/>
          <a:ext cx="941696" cy="267660"/>
        </p:xfrm>
        <a:graphic>
          <a:graphicData uri="http://schemas.openxmlformats.org/drawingml/2006/table">
            <a:tbl>
              <a:tblPr/>
              <a:tblGrid>
                <a:gridCol w="941696">
                  <a:extLst>
                    <a:ext uri="{9D8B030D-6E8A-4147-A177-3AD203B41FA5}">
                      <a16:colId xmlns:a16="http://schemas.microsoft.com/office/drawing/2014/main" val="1487705710"/>
                    </a:ext>
                  </a:extLst>
                </a:gridCol>
              </a:tblGrid>
              <a:tr h="26766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1" u="none" strike="noStrike" dirty="0">
                          <a:effectLst/>
                          <a:latin typeface="Arial" panose="020B0604020202020204" pitchFamily="34" charset="0"/>
                        </a:rPr>
                        <a:t>p </a:t>
                      </a:r>
                      <a:r>
                        <a:rPr lang="en-US" sz="1000" b="1" i="0" u="none" strike="noStrike" dirty="0">
                          <a:effectLst/>
                          <a:latin typeface="Arial" panose="020B0604020202020204" pitchFamily="34" charset="0"/>
                        </a:rPr>
                        <a:t>= 0.11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870876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59928A8-01F2-B31A-8316-0B599AD19718}"/>
              </a:ext>
            </a:extLst>
          </p:cNvPr>
          <p:cNvSpPr txBox="1"/>
          <p:nvPr/>
        </p:nvSpPr>
        <p:spPr>
          <a:xfrm>
            <a:off x="5960552" y="404070"/>
            <a:ext cx="300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7C04E1-1528-4F2A-5A3A-D193964A24BA}"/>
              </a:ext>
            </a:extLst>
          </p:cNvPr>
          <p:cNvSpPr txBox="1"/>
          <p:nvPr/>
        </p:nvSpPr>
        <p:spPr>
          <a:xfrm>
            <a:off x="2155625" y="367457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73E600-5F65-A378-7AF5-7545B9206472}"/>
              </a:ext>
            </a:extLst>
          </p:cNvPr>
          <p:cNvSpPr txBox="1"/>
          <p:nvPr/>
        </p:nvSpPr>
        <p:spPr>
          <a:xfrm>
            <a:off x="2310475" y="3173155"/>
            <a:ext cx="293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0E5C6F-FFA7-3E73-3661-B6461AB64DA2}"/>
              </a:ext>
            </a:extLst>
          </p:cNvPr>
          <p:cNvSpPr txBox="1"/>
          <p:nvPr/>
        </p:nvSpPr>
        <p:spPr>
          <a:xfrm>
            <a:off x="6040754" y="3117591"/>
            <a:ext cx="314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D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19349E22-7A06-7FA2-D97A-9C4F91044387}"/>
              </a:ext>
            </a:extLst>
          </p:cNvPr>
          <p:cNvSpPr txBox="1"/>
          <p:nvPr/>
        </p:nvSpPr>
        <p:spPr>
          <a:xfrm>
            <a:off x="2189527" y="5957996"/>
            <a:ext cx="73166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just">
              <a:spcBef>
                <a:spcPts val="0"/>
              </a:spcBef>
            </a:pPr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Supplemental Figure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Prognostic impact of CD3 </a:t>
            </a:r>
            <a:r>
              <a:rPr lang="en-US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immunoscore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groupings</a:t>
            </a:r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Shown are Kaplan-Meier estimates of overall survival (A,B) and progression free survival (C,D) of OSCC patients stratified by CD3 </a:t>
            </a:r>
            <a:r>
              <a:rPr lang="en-US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immunoscores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06067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Prism 10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Burnett, Andrean L</dc:creator>
  <cp:lastModifiedBy>Burnett, Andrean L</cp:lastModifiedBy>
  <cp:revision>1</cp:revision>
  <dcterms:created xsi:type="dcterms:W3CDTF">2024-05-01T17:38:58Z</dcterms:created>
  <dcterms:modified xsi:type="dcterms:W3CDTF">2024-05-01T17:39:21Z</dcterms:modified>
</cp:coreProperties>
</file>