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543BB-E568-EC08-4CFA-574213B66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893966-96F7-6A91-EEA7-9F41E635C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F4D05-07F9-1E8D-7352-3C53871B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94977-BDBD-48A8-593C-C6CC35A90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F4B31-838B-3D28-D7E3-A299FA6F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2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97017-CC2F-EF4B-74F5-019273A0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65DD3E-E4CA-5835-4E90-DFA847834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C7773-6EE9-C22F-4713-F59EDEAB5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BB88A-63B1-06DE-49CC-5733AED2C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0383F-82BB-B570-28E9-CDC1907E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6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088933-1C1F-7E05-ADB9-909A130D8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0A31D3-5F69-8D76-10D8-D483BCFF1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964C5-F476-6649-CC8E-E7A8826FF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14C7D-34DC-256A-AEF2-CEF53FCD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01583-BC47-5609-D1BD-214A3C3E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26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2393-7206-8D72-F0C5-9DD1C5264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9733B-8D45-498B-2BA2-433E8FD8C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53721-2B3C-6F12-153E-5B09F1D8B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85B2C-5462-24D6-CA9D-8B0ADC6A2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3798D-EC77-5CD2-AFA2-A71D8B379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5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A758C-8317-7FE7-7679-B8A88863D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B78DE-4CDB-786F-14AD-51F8AFA60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98768-41D6-877E-9660-BBF77FEF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B2D87-B93D-DF04-CB6F-CD411BE49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349ED-FF9F-FF85-C35A-91FB334F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9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D588-5BA3-7BF1-CA52-B0A45A69B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E2EB4-1FC6-55DB-30E0-D87E1887B4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0AA76-82A9-260D-DA4B-655806835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AD066-C8FE-1C3B-CA86-CAE06A00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61926-0D72-5B29-DA04-3CC74701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64A92-C62F-DC21-53EA-ACE8529A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3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F0E45-BCD8-CBC6-9969-3C7EAD3A7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BA3FF-33B6-FC1A-1CB9-3969672A3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57A58-C669-DE4A-27EA-95132EBA0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4A54A9-84FD-573A-BE35-7940BD2D6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B4EE3F-B359-2679-D0D6-974B67723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5CE71-5F24-92A1-2BF0-54C3D351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2C7F16-C808-B3D5-4D56-FCC026494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F5F13C-1A29-4372-6628-388BCCB7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8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51DE1-722E-5D46-B123-849A86400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344F17-A28A-276D-82B3-CDAC10BC0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7FB91-A174-2DA4-42EC-437C7D899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E0A3C9-85B9-051B-B96B-199A3C44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54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2C21D-336F-DED4-A6DC-85A228AC8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B3035-AEA1-5438-D60C-5E73D0438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9466A-CB6A-B302-3D12-5CB4937B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4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921B-F38A-C0CE-F84E-DDFA4EE9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23A28-9D47-E90D-DD3B-D846A85F4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5C640-7C63-B319-5B8D-A57808246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42E8F-9EE7-2753-40AA-8A090833D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A4EB8-D0DE-8D5D-DD51-38CEAC02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9C6B5-AEBA-8D21-D4D0-2A39D561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1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C8EB3-5D84-2483-6717-01CB9179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BA2C90-46AB-8E66-B28D-41B28FDEC1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D289A1-F282-B30B-352F-1C255E618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7CEDF-7344-3FB1-FCE9-B2474D45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D8658-3D0B-5AB4-97E4-28698B2A3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4BDE2-128A-6DAE-7C3C-936D1C3A9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0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CE37D4-608B-930D-928A-1B7F0602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F6468-522D-68F1-5E79-86220BA8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38D1A-225B-DE3B-A7DF-B7C622B1E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331B8-0963-4BD4-8CE7-5929AEDD0FBE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5E4FA-AFF3-8091-6A0A-44A0CED65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493F7-719B-D646-CC93-C67FAD279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3B780-557B-4EDD-96E8-523AB3FD6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F8D8033-202C-F590-450E-8B81055C13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9947" y="66122"/>
          <a:ext cx="3849687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3849491" imgH="2974512" progId="Prism10.Document">
                  <p:embed/>
                </p:oleObj>
              </mc:Choice>
              <mc:Fallback>
                <p:oleObj name="Prism 10" r:id="rId2" imgW="3849491" imgH="2974512" progId="Prism10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F8D8033-202C-F590-450E-8B81055C13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29947" y="66122"/>
                        <a:ext cx="3849687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94A8AB5-4688-2FEC-E5BE-DEF0CB25D6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6442" y="66121"/>
          <a:ext cx="3849687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849491" imgH="2974512" progId="Prism10.Document">
                  <p:embed/>
                </p:oleObj>
              </mc:Choice>
              <mc:Fallback>
                <p:oleObj name="Prism 10" r:id="rId4" imgW="3849491" imgH="2974512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94A8AB5-4688-2FEC-E5BE-DEF0CB25D6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56442" y="66121"/>
                        <a:ext cx="3849687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B9BABB-4061-7B92-D01E-D21D0A4878FB}"/>
              </a:ext>
            </a:extLst>
          </p:cNvPr>
          <p:cNvGraphicFramePr>
            <a:graphicFrameLocks noGrp="1"/>
          </p:cNvGraphicFramePr>
          <p:nvPr/>
        </p:nvGraphicFramePr>
        <p:xfrm>
          <a:off x="2504572" y="2045323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351BCB-8756-A71F-E8FD-DC3098529B74}"/>
              </a:ext>
            </a:extLst>
          </p:cNvPr>
          <p:cNvGraphicFramePr>
            <a:graphicFrameLocks noGrp="1"/>
          </p:cNvGraphicFramePr>
          <p:nvPr/>
        </p:nvGraphicFramePr>
        <p:xfrm>
          <a:off x="6231838" y="2051727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5FC01AA-2A6A-CA77-4678-1AC557A28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9947" y="3097507"/>
          <a:ext cx="3854450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3854172" imgH="2974512" progId="Prism10.Document">
                  <p:embed/>
                </p:oleObj>
              </mc:Choice>
              <mc:Fallback>
                <p:oleObj name="Prism 10" r:id="rId6" imgW="3854172" imgH="2974512" progId="Prism10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5FC01AA-2A6A-CA77-4678-1AC557A28A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29947" y="3097507"/>
                        <a:ext cx="3854450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7D04B36-C09B-D469-0FF8-6D8C9B1E74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6533" y="3041096"/>
          <a:ext cx="3854450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3854172" imgH="2974512" progId="Prism10.Document">
                  <p:embed/>
                </p:oleObj>
              </mc:Choice>
              <mc:Fallback>
                <p:oleObj name="Prism 10" r:id="rId8" imgW="3854172" imgH="2974512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7D04B36-C09B-D469-0FF8-6D8C9B1E74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26533" y="3041096"/>
                        <a:ext cx="3854450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48247E5-5C2C-DFFA-F9B0-F21FABD407DE}"/>
              </a:ext>
            </a:extLst>
          </p:cNvPr>
          <p:cNvGraphicFramePr>
            <a:graphicFrameLocks noGrp="1"/>
          </p:cNvGraphicFramePr>
          <p:nvPr/>
        </p:nvGraphicFramePr>
        <p:xfrm>
          <a:off x="2504572" y="5018177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A47B80C-CA5C-74AE-2A56-850BA40B8CBF}"/>
              </a:ext>
            </a:extLst>
          </p:cNvPr>
          <p:cNvGraphicFramePr>
            <a:graphicFrameLocks noGrp="1"/>
          </p:cNvGraphicFramePr>
          <p:nvPr/>
        </p:nvGraphicFramePr>
        <p:xfrm>
          <a:off x="6231838" y="5026702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08330D4-0F51-CD1D-40B6-A075C7999CEC}"/>
              </a:ext>
            </a:extLst>
          </p:cNvPr>
          <p:cNvSpPr txBox="1"/>
          <p:nvPr/>
        </p:nvSpPr>
        <p:spPr>
          <a:xfrm>
            <a:off x="5911717" y="330128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180DF8-02BC-8783-A275-442CB5B76074}"/>
              </a:ext>
            </a:extLst>
          </p:cNvPr>
          <p:cNvSpPr txBox="1"/>
          <p:nvPr/>
        </p:nvSpPr>
        <p:spPr>
          <a:xfrm>
            <a:off x="2106790" y="293515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7146A9-839E-B403-47C8-CACE0AF0FE75}"/>
              </a:ext>
            </a:extLst>
          </p:cNvPr>
          <p:cNvSpPr txBox="1"/>
          <p:nvPr/>
        </p:nvSpPr>
        <p:spPr>
          <a:xfrm>
            <a:off x="2261640" y="3099213"/>
            <a:ext cx="293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421744-D846-376F-3F56-E892F3F5486E}"/>
              </a:ext>
            </a:extLst>
          </p:cNvPr>
          <p:cNvSpPr txBox="1"/>
          <p:nvPr/>
        </p:nvSpPr>
        <p:spPr>
          <a:xfrm>
            <a:off x="5991919" y="3043649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9F807031-C8B6-1871-95CA-7B3B24112C14}"/>
              </a:ext>
            </a:extLst>
          </p:cNvPr>
          <p:cNvSpPr txBox="1"/>
          <p:nvPr/>
        </p:nvSpPr>
        <p:spPr>
          <a:xfrm>
            <a:off x="2189527" y="5957996"/>
            <a:ext cx="73166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just">
              <a:spcBef>
                <a:spcPts val="0"/>
              </a:spcBef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Supplemental Figure 3. Prognostic impact of CD8 </a:t>
            </a:r>
            <a:r>
              <a:rPr lang="en-US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immunoscore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groupings</a:t>
            </a: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are Kaplan-Meier estimates of overall survival (A,B) and progression free survival (C,D) of OSCC patients stratified by CD8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immunoscores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96496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10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Burnett, Andrean L</dc:creator>
  <cp:lastModifiedBy>Burnett, Andrean L</cp:lastModifiedBy>
  <cp:revision>1</cp:revision>
  <dcterms:created xsi:type="dcterms:W3CDTF">2024-05-01T17:40:15Z</dcterms:created>
  <dcterms:modified xsi:type="dcterms:W3CDTF">2024-05-01T17:40:32Z</dcterms:modified>
</cp:coreProperties>
</file>