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933C7-750A-BD0D-3B1E-2443FAB5F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413B1-20C9-AD9A-A0F8-40C68DA299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14A86-1605-B1F7-4470-D4089B4C0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E0E4D-C7FD-BB37-D0B8-8F5B4F334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07B3C-4D67-5860-8377-72C212205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8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D9772-23A9-AD18-2FA3-3AA28CF1C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C568E8-348A-3145-372C-FE74376CA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D9A08-260D-011E-A70B-B31DE64E2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90E4C-D195-7C5F-73A8-7C72220BF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065B8-14FB-4188-7039-CF27B312A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09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C2815-FDBD-E201-818E-DE8B03FFB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91DC41-4E1A-F713-33F1-3E8641EFD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AF4C3-A1DC-E4E2-9374-52F245C2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29FFB-A40C-891B-742B-D354654C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9BF64-DCEB-FF71-C9B7-430F50FF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3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FB620-3B7E-C304-6277-9F4924897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74A43-828E-81A9-345A-850E86E0C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E0F8A-9AFB-616D-3860-A72E69220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F262C-FA3D-01C5-78E4-7571400AE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B989-E8B2-EBC8-3478-0C485173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8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3880E-A5BC-33D3-BD30-9078A9EBF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B5FE6-7038-7183-A07B-E53C02B4E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01A1E-D634-566E-A6A7-123FA922B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0CE87-368E-6FB2-11DC-F18A4B568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89D93-5572-1635-D591-30C94BEB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8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177AC-B8DD-0E5E-3096-89E5C6B11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8F9D4-023A-46AB-CE12-4F49E94E6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EC1F9-7C7F-AA53-0E9D-9263FAD89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9CAC8-D441-2700-530C-B0BA2B576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2C751-2137-2C4A-D68A-9C385B9C8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EE24A-C38F-63E4-E337-5593175C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6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E3CA3-79EB-424F-5F1D-1B59A6BC4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95D7A-9065-E225-D1C1-8A27D4BE0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CE8425-D98E-DE87-F936-E65A649B9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648B16-6E90-D571-4F8D-C3873CD07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50A0E5-6702-6B18-8E2A-439F7ECB37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7DBC76-A6CA-4F1A-9C80-48419AEB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F3769C-D218-3112-6005-DC48F6E9C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9F191A-3854-A2A3-0AB3-6C182953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4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FF4ED-C0FD-05D1-9C5A-EBFA78B4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A2599C-765E-4DC1-CC00-FE6CB2D5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1EAF8-46EF-A33C-26A6-6284D3CD7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4F0142-200A-4CB3-76C1-39219A2F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2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9A9586-309B-91FE-6046-2219B84C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B899CC-A898-0F8F-ED06-D6BB85961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347C9-298D-FC3A-E1EE-49FDDFB0F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4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5686-2CDD-5167-7A91-580E56537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16086-9B15-D2AE-12AC-D2019FDEA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4F538-82A8-0756-2C68-B6081F6A4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C1680-3E7B-632E-47F1-547059A2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26067-1BED-1E95-6CA4-E1EAEB5EC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69EF3-9AC8-B180-B598-EB072BE05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5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20E8-AAC5-CFB0-36B3-832C45456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E83146-BB8F-9808-29FF-FB8E12A98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FF354-228A-0EE0-4CB0-2C1261691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E3ED6-4676-1AE3-0E0A-75F39AA0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C7B8D-C5CA-F715-5A27-53ED92E8E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3941BE-5035-9E3D-6952-46B150169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2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DB8A66-6E39-B3CF-D0E8-874C6EC82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10E26-7A11-5B94-F6A3-9001C0F0C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C0E9E-191E-3D20-FF48-9A70123FC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00C439-F679-4A8B-A089-FD02DA5C1D9F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D720C-C8A0-95ED-DB71-7363A026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C5832-5216-3294-A5C7-66C4FDC09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A2732-93F4-4B7E-AA7F-697CF24A7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2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Relationship Id="rId1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2EB3EA8-C740-E30E-46D5-A497ED737C2C}"/>
              </a:ext>
            </a:extLst>
          </p:cNvPr>
          <p:cNvGrpSpPr/>
          <p:nvPr/>
        </p:nvGrpSpPr>
        <p:grpSpPr>
          <a:xfrm>
            <a:off x="538163" y="965200"/>
            <a:ext cx="2800350" cy="1965325"/>
            <a:chOff x="1905324" y="1915110"/>
            <a:chExt cx="2800350" cy="1965325"/>
          </a:xfrm>
        </p:grpSpPr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077BB56D-E3D6-2981-1046-E22E3B0DB1E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2749158"/>
                </p:ext>
              </p:extLst>
            </p:nvPr>
          </p:nvGraphicFramePr>
          <p:xfrm>
            <a:off x="1905324" y="1915110"/>
            <a:ext cx="2800350" cy="1965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2" imgW="3848050" imgH="2700075" progId="Prism9.Document">
                    <p:embed/>
                  </p:oleObj>
                </mc:Choice>
                <mc:Fallback>
                  <p:oleObj name="Prism 9" r:id="rId2" imgW="3848050" imgH="2700075" progId="Prism9.Document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077BB56D-E3D6-2981-1046-E22E3B0DB1E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905324" y="1915110"/>
                          <a:ext cx="2800350" cy="19653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3E3F8F8F-9208-65B0-50E9-26E111BD9B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8194" y="2984826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0.0003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AB5111-A72F-F752-ABA4-760EA6D72C78}"/>
              </a:ext>
            </a:extLst>
          </p:cNvPr>
          <p:cNvGrpSpPr/>
          <p:nvPr/>
        </p:nvGrpSpPr>
        <p:grpSpPr>
          <a:xfrm>
            <a:off x="3505200" y="847725"/>
            <a:ext cx="2820988" cy="2009775"/>
            <a:chOff x="5680229" y="1797800"/>
            <a:chExt cx="2820988" cy="2009775"/>
          </a:xfrm>
        </p:grpSpPr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5146B7F4-A3B3-946B-D156-072A5B5451F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11441295"/>
                </p:ext>
              </p:extLst>
            </p:nvPr>
          </p:nvGraphicFramePr>
          <p:xfrm>
            <a:off x="5680229" y="1797800"/>
            <a:ext cx="2820988" cy="200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4" imgW="3852732" imgH="2744374" progId="Prism9.Document">
                    <p:embed/>
                  </p:oleObj>
                </mc:Choice>
                <mc:Fallback>
                  <p:oleObj name="Prism 9" r:id="rId4" imgW="3852732" imgH="2744374" progId="Prism9.Document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5146B7F4-A3B3-946B-D156-072A5B5451F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680229" y="1797800"/>
                          <a:ext cx="2820988" cy="200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DAFD4C26-9045-FC46-4813-0EA361957E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28644" y="2984826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0.0007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8BA8BC8-A05E-9900-C578-C8CF7037E863}"/>
              </a:ext>
            </a:extLst>
          </p:cNvPr>
          <p:cNvGrpSpPr/>
          <p:nvPr/>
        </p:nvGrpSpPr>
        <p:grpSpPr>
          <a:xfrm>
            <a:off x="6346825" y="881063"/>
            <a:ext cx="2771775" cy="1946275"/>
            <a:chOff x="1559116" y="1393902"/>
            <a:chExt cx="2771775" cy="1946275"/>
          </a:xfrm>
        </p:grpSpPr>
        <p:graphicFrame>
          <p:nvGraphicFramePr>
            <p:cNvPr id="11" name="Object 10">
              <a:extLst>
                <a:ext uri="{FF2B5EF4-FFF2-40B4-BE49-F238E27FC236}">
                  <a16:creationId xmlns:a16="http://schemas.microsoft.com/office/drawing/2014/main" id="{E903AA04-ECDB-83B9-82EA-57727A3D3E5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19812807"/>
                </p:ext>
              </p:extLst>
            </p:nvPr>
          </p:nvGraphicFramePr>
          <p:xfrm>
            <a:off x="1559116" y="1393902"/>
            <a:ext cx="2771775" cy="194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6" imgW="3848050" imgH="2700075" progId="Prism9.Document">
                    <p:embed/>
                  </p:oleObj>
                </mc:Choice>
                <mc:Fallback>
                  <p:oleObj name="Prism 9" r:id="rId6" imgW="3848050" imgH="2700075" progId="Prism9.Document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01B011DA-543E-7C59-73EB-624A2CA8529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559116" y="1393902"/>
                          <a:ext cx="2771775" cy="19462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2">
              <a:extLst>
                <a:ext uri="{FF2B5EF4-FFF2-40B4-BE49-F238E27FC236}">
                  <a16:creationId xmlns:a16="http://schemas.microsoft.com/office/drawing/2014/main" id="{ED4153E5-A7A5-9761-6A63-12A052EB0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6778" y="2100550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&lt;0.0001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94023A-2042-F647-9D68-DE221B32E2DB}"/>
              </a:ext>
            </a:extLst>
          </p:cNvPr>
          <p:cNvGrpSpPr/>
          <p:nvPr/>
        </p:nvGrpSpPr>
        <p:grpSpPr>
          <a:xfrm>
            <a:off x="9183688" y="871538"/>
            <a:ext cx="2776537" cy="1976437"/>
            <a:chOff x="5819946" y="1464665"/>
            <a:chExt cx="2776537" cy="1976437"/>
          </a:xfrm>
        </p:grpSpPr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EB992C2C-33AD-4234-EF6D-4DCCE45CDC4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0236080"/>
                </p:ext>
              </p:extLst>
            </p:nvPr>
          </p:nvGraphicFramePr>
          <p:xfrm>
            <a:off x="5819946" y="1464665"/>
            <a:ext cx="2776537" cy="1976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8" imgW="3852732" imgH="2744374" progId="Prism9.Document">
                    <p:embed/>
                  </p:oleObj>
                </mc:Choice>
                <mc:Fallback>
                  <p:oleObj name="Prism 9" r:id="rId8" imgW="3852732" imgH="2744374" progId="Prism9.Document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15F0922D-5BB2-7158-709C-5621235370B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819946" y="1464665"/>
                          <a:ext cx="2776537" cy="19764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2">
              <a:extLst>
                <a:ext uri="{FF2B5EF4-FFF2-40B4-BE49-F238E27FC236}">
                  <a16:creationId xmlns:a16="http://schemas.microsoft.com/office/drawing/2014/main" id="{9CC48567-73F5-4D91-B02B-14E9D67C5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3978" y="2114845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&lt;0.0001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B2D56A-D558-3D11-4DF6-7302F85BB0F9}"/>
              </a:ext>
            </a:extLst>
          </p:cNvPr>
          <p:cNvGrpSpPr/>
          <p:nvPr/>
        </p:nvGrpSpPr>
        <p:grpSpPr>
          <a:xfrm>
            <a:off x="539750" y="3914775"/>
            <a:ext cx="2805113" cy="1966913"/>
            <a:chOff x="1669641" y="1784655"/>
            <a:chExt cx="2805113" cy="1966913"/>
          </a:xfrm>
        </p:grpSpPr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92671BB2-4722-094E-9C89-F5A7996B21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2431416"/>
                </p:ext>
              </p:extLst>
            </p:nvPr>
          </p:nvGraphicFramePr>
          <p:xfrm>
            <a:off x="1669641" y="1784655"/>
            <a:ext cx="2805113" cy="1966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10" imgW="3848050" imgH="2700075" progId="Prism9.Document">
                    <p:embed/>
                  </p:oleObj>
                </mc:Choice>
                <mc:Fallback>
                  <p:oleObj name="Prism 9" r:id="rId10" imgW="3848050" imgH="2700075" progId="Prism9.Document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7950D7C4-3E79-F3F3-8752-F13D18FD4D7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669641" y="1784655"/>
                          <a:ext cx="2805113" cy="19669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2">
              <a:extLst>
                <a:ext uri="{FF2B5EF4-FFF2-40B4-BE49-F238E27FC236}">
                  <a16:creationId xmlns:a16="http://schemas.microsoft.com/office/drawing/2014/main" id="{B2132D4D-CF41-2C7A-5624-27F846C24B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440" y="2853065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&lt;0.0001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53F0DB-D072-1595-6BC1-4934C51019F4}"/>
              </a:ext>
            </a:extLst>
          </p:cNvPr>
          <p:cNvGrpSpPr/>
          <p:nvPr/>
        </p:nvGrpSpPr>
        <p:grpSpPr>
          <a:xfrm>
            <a:off x="3505200" y="3894138"/>
            <a:ext cx="2806700" cy="2000250"/>
            <a:chOff x="5556095" y="1722048"/>
            <a:chExt cx="2806700" cy="2000250"/>
          </a:xfrm>
        </p:grpSpPr>
        <p:graphicFrame>
          <p:nvGraphicFramePr>
            <p:cNvPr id="24" name="Object 23">
              <a:extLst>
                <a:ext uri="{FF2B5EF4-FFF2-40B4-BE49-F238E27FC236}">
                  <a16:creationId xmlns:a16="http://schemas.microsoft.com/office/drawing/2014/main" id="{A45F44DB-929A-099D-AF37-50C79DC327E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2080326"/>
                </p:ext>
              </p:extLst>
            </p:nvPr>
          </p:nvGraphicFramePr>
          <p:xfrm>
            <a:off x="5556095" y="1722048"/>
            <a:ext cx="2806700" cy="2000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12" imgW="3852732" imgH="2744374" progId="Prism9.Document">
                    <p:embed/>
                  </p:oleObj>
                </mc:Choice>
                <mc:Fallback>
                  <p:oleObj name="Prism 9" r:id="rId12" imgW="3852732" imgH="2744374" progId="Prism9.Document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17C6ED1E-D1F2-7B44-A107-D3B31555976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556095" y="1722048"/>
                          <a:ext cx="2806700" cy="20002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5330C4A4-FD9B-D793-ECBD-D40C68654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00986" y="2519848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0.0081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6001D1-E9BF-1D1A-C94D-1963BFDC4E93}"/>
              </a:ext>
            </a:extLst>
          </p:cNvPr>
          <p:cNvGrpSpPr/>
          <p:nvPr/>
        </p:nvGrpSpPr>
        <p:grpSpPr>
          <a:xfrm>
            <a:off x="6308725" y="3884613"/>
            <a:ext cx="2933700" cy="1997075"/>
            <a:chOff x="1472401" y="1690035"/>
            <a:chExt cx="2933700" cy="1997075"/>
          </a:xfrm>
        </p:grpSpPr>
        <p:graphicFrame>
          <p:nvGraphicFramePr>
            <p:cNvPr id="28" name="Object 27">
              <a:extLst>
                <a:ext uri="{FF2B5EF4-FFF2-40B4-BE49-F238E27FC236}">
                  <a16:creationId xmlns:a16="http://schemas.microsoft.com/office/drawing/2014/main" id="{44AF90E1-A084-F9A1-7BCC-E89C93AB7E9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90426134"/>
                </p:ext>
              </p:extLst>
            </p:nvPr>
          </p:nvGraphicFramePr>
          <p:xfrm>
            <a:off x="1472401" y="1690035"/>
            <a:ext cx="2933700" cy="1997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14" imgW="3968335" imgH="2700075" progId="Prism9.Document">
                    <p:embed/>
                  </p:oleObj>
                </mc:Choice>
                <mc:Fallback>
                  <p:oleObj name="Prism 9" r:id="rId14" imgW="3968335" imgH="2700075" progId="Prism9.Document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AE8B80C7-8AB3-62E5-52E2-343C2C53352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472401" y="1690035"/>
                          <a:ext cx="2933700" cy="1997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2DFACAF2-C71B-08A4-2E29-EFD21161C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8711" y="2800830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0.002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1CFFB0-BCFF-5396-7AD7-B55479C7EFA0}"/>
              </a:ext>
            </a:extLst>
          </p:cNvPr>
          <p:cNvGrpSpPr/>
          <p:nvPr/>
        </p:nvGrpSpPr>
        <p:grpSpPr>
          <a:xfrm>
            <a:off x="9237663" y="3881438"/>
            <a:ext cx="2843212" cy="2025650"/>
            <a:chOff x="6102428" y="1705493"/>
            <a:chExt cx="2843212" cy="2025650"/>
          </a:xfrm>
        </p:grpSpPr>
        <p:graphicFrame>
          <p:nvGraphicFramePr>
            <p:cNvPr id="32" name="Object 31">
              <a:extLst>
                <a:ext uri="{FF2B5EF4-FFF2-40B4-BE49-F238E27FC236}">
                  <a16:creationId xmlns:a16="http://schemas.microsoft.com/office/drawing/2014/main" id="{EEF6581F-2A99-43FB-B939-7A250E253E0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10220"/>
                </p:ext>
              </p:extLst>
            </p:nvPr>
          </p:nvGraphicFramePr>
          <p:xfrm>
            <a:off x="6102428" y="1705493"/>
            <a:ext cx="2843212" cy="2025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16" imgW="3852732" imgH="2744374" progId="Prism9.Document">
                    <p:embed/>
                  </p:oleObj>
                </mc:Choice>
                <mc:Fallback>
                  <p:oleObj name="Prism 9" r:id="rId16" imgW="3852732" imgH="2744374" progId="Prism9.Document">
                    <p:embed/>
                    <p:pic>
                      <p:nvPicPr>
                        <p:cNvPr id="17" name="Object 16">
                          <a:extLst>
                            <a:ext uri="{FF2B5EF4-FFF2-40B4-BE49-F238E27FC236}">
                              <a16:creationId xmlns:a16="http://schemas.microsoft.com/office/drawing/2014/main" id="{0242C211-F3FB-370E-47A4-40746A20C10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6102428" y="1705493"/>
                          <a:ext cx="2843212" cy="20256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7E44871C-DA4D-4F5B-CDB0-DE22E434E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3561" y="2486505"/>
              <a:ext cx="678340" cy="20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700" b="1" i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n-US" sz="700" b="1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= 0.31</a:t>
              </a:r>
              <a:endParaRPr lang="en-US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FBE712F-F004-8B0E-EC8D-86ABEC130D2E}"/>
              </a:ext>
            </a:extLst>
          </p:cNvPr>
          <p:cNvGrpSpPr/>
          <p:nvPr/>
        </p:nvGrpSpPr>
        <p:grpSpPr>
          <a:xfrm>
            <a:off x="1007362" y="392735"/>
            <a:ext cx="4909351" cy="384390"/>
            <a:chOff x="1007362" y="392735"/>
            <a:chExt cx="4909351" cy="3843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BF2D3E-673E-56AB-2E67-C304212156C1}"/>
                </a:ext>
              </a:extLst>
            </p:cNvPr>
            <p:cNvSpPr txBox="1"/>
            <p:nvPr/>
          </p:nvSpPr>
          <p:spPr>
            <a:xfrm>
              <a:off x="2568445" y="392735"/>
              <a:ext cx="17145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Differentiation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16892DBA-038C-D670-9ED5-EE6D9FB270EF}"/>
                </a:ext>
              </a:extLst>
            </p:cNvPr>
            <p:cNvCxnSpPr/>
            <p:nvPr/>
          </p:nvCxnSpPr>
          <p:spPr>
            <a:xfrm>
              <a:off x="1007362" y="777125"/>
              <a:ext cx="4909351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07EA6F9-69D7-0D55-91BA-F100FF199CA0}"/>
              </a:ext>
            </a:extLst>
          </p:cNvPr>
          <p:cNvGrpSpPr/>
          <p:nvPr/>
        </p:nvGrpSpPr>
        <p:grpSpPr>
          <a:xfrm>
            <a:off x="6720921" y="3287111"/>
            <a:ext cx="4909351" cy="372205"/>
            <a:chOff x="1007362" y="404920"/>
            <a:chExt cx="4909351" cy="3722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CED1F43-B652-F5CC-7D39-793CF40569B8}"/>
                </a:ext>
              </a:extLst>
            </p:cNvPr>
            <p:cNvSpPr txBox="1"/>
            <p:nvPr/>
          </p:nvSpPr>
          <p:spPr>
            <a:xfrm>
              <a:off x="3181479" y="404920"/>
              <a:ext cx="394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BI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98DEC84B-D428-791D-FD21-1D178D4EE0AE}"/>
                </a:ext>
              </a:extLst>
            </p:cNvPr>
            <p:cNvCxnSpPr/>
            <p:nvPr/>
          </p:nvCxnSpPr>
          <p:spPr>
            <a:xfrm>
              <a:off x="1007362" y="777125"/>
              <a:ext cx="4909351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801D07C-D1D7-326D-5811-AA8CA2704D5C}"/>
              </a:ext>
            </a:extLst>
          </p:cNvPr>
          <p:cNvGrpSpPr/>
          <p:nvPr/>
        </p:nvGrpSpPr>
        <p:grpSpPr>
          <a:xfrm>
            <a:off x="6759686" y="417399"/>
            <a:ext cx="4909351" cy="372205"/>
            <a:chOff x="1007362" y="404920"/>
            <a:chExt cx="4909351" cy="3722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FD32CC2-1256-61F8-FB9E-09BA0604E38F}"/>
                </a:ext>
              </a:extLst>
            </p:cNvPr>
            <p:cNvSpPr txBox="1"/>
            <p:nvPr/>
          </p:nvSpPr>
          <p:spPr>
            <a:xfrm>
              <a:off x="3181479" y="404920"/>
              <a:ext cx="558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PNI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B30BB87-9122-18A0-D700-C47B2CCA4EC6}"/>
                </a:ext>
              </a:extLst>
            </p:cNvPr>
            <p:cNvCxnSpPr/>
            <p:nvPr/>
          </p:nvCxnSpPr>
          <p:spPr>
            <a:xfrm>
              <a:off x="1007362" y="777125"/>
              <a:ext cx="4909351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152CCD5-D808-F3B3-7CA3-E94632C6F45A}"/>
              </a:ext>
            </a:extLst>
          </p:cNvPr>
          <p:cNvGrpSpPr/>
          <p:nvPr/>
        </p:nvGrpSpPr>
        <p:grpSpPr>
          <a:xfrm>
            <a:off x="1007361" y="3305630"/>
            <a:ext cx="4909351" cy="372205"/>
            <a:chOff x="1007362" y="404920"/>
            <a:chExt cx="4909351" cy="3722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87F50CF-7B6B-A337-9F81-9F8397541FB9}"/>
                </a:ext>
              </a:extLst>
            </p:cNvPr>
            <p:cNvSpPr txBox="1"/>
            <p:nvPr/>
          </p:nvSpPr>
          <p:spPr>
            <a:xfrm>
              <a:off x="3181479" y="404920"/>
              <a:ext cx="500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LVI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4F5AB332-2AC6-E0E7-CC44-5743F61C4DA2}"/>
                </a:ext>
              </a:extLst>
            </p:cNvPr>
            <p:cNvCxnSpPr/>
            <p:nvPr/>
          </p:nvCxnSpPr>
          <p:spPr>
            <a:xfrm>
              <a:off x="1007362" y="777125"/>
              <a:ext cx="4909351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7E3C650C-ECCE-9BFC-0562-9A58BD43CE91}"/>
              </a:ext>
            </a:extLst>
          </p:cNvPr>
          <p:cNvSpPr txBox="1"/>
          <p:nvPr/>
        </p:nvSpPr>
        <p:spPr>
          <a:xfrm>
            <a:off x="710095" y="881633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AAA7D0-57C2-56BB-34F9-297E88F67F27}"/>
              </a:ext>
            </a:extLst>
          </p:cNvPr>
          <p:cNvSpPr txBox="1"/>
          <p:nvPr/>
        </p:nvSpPr>
        <p:spPr>
          <a:xfrm>
            <a:off x="3737229" y="888746"/>
            <a:ext cx="1419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185545C-A7E4-6DCA-5049-E1FEF1F3E00D}"/>
              </a:ext>
            </a:extLst>
          </p:cNvPr>
          <p:cNvSpPr txBox="1"/>
          <p:nvPr/>
        </p:nvSpPr>
        <p:spPr>
          <a:xfrm>
            <a:off x="714118" y="3775924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3DA4BB-5247-C431-A2D0-1B5DECB5D478}"/>
              </a:ext>
            </a:extLst>
          </p:cNvPr>
          <p:cNvSpPr txBox="1"/>
          <p:nvPr/>
        </p:nvSpPr>
        <p:spPr>
          <a:xfrm>
            <a:off x="3769530" y="3775923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7C1B299-4D5E-0649-E98E-DF8362F30896}"/>
              </a:ext>
            </a:extLst>
          </p:cNvPr>
          <p:cNvSpPr txBox="1"/>
          <p:nvPr/>
        </p:nvSpPr>
        <p:spPr>
          <a:xfrm>
            <a:off x="6513969" y="3753327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311032B-21DA-ACD9-D55C-777C84A4809E}"/>
              </a:ext>
            </a:extLst>
          </p:cNvPr>
          <p:cNvSpPr txBox="1"/>
          <p:nvPr/>
        </p:nvSpPr>
        <p:spPr>
          <a:xfrm>
            <a:off x="6482197" y="866139"/>
            <a:ext cx="311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9D6DEA0-9F4A-F11D-1962-D37295741FC7}"/>
              </a:ext>
            </a:extLst>
          </p:cNvPr>
          <p:cNvSpPr txBox="1"/>
          <p:nvPr/>
        </p:nvSpPr>
        <p:spPr>
          <a:xfrm>
            <a:off x="9421744" y="3740687"/>
            <a:ext cx="316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9D34961-8CC6-8C4C-E389-97FD61A97B7F}"/>
              </a:ext>
            </a:extLst>
          </p:cNvPr>
          <p:cNvSpPr txBox="1"/>
          <p:nvPr/>
        </p:nvSpPr>
        <p:spPr>
          <a:xfrm>
            <a:off x="9378063" y="854417"/>
            <a:ext cx="311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D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D8FFADF-26A7-439D-9B5F-8B22B8BAF88B}"/>
              </a:ext>
            </a:extLst>
          </p:cNvPr>
          <p:cNvSpPr txBox="1"/>
          <p:nvPr/>
        </p:nvSpPr>
        <p:spPr>
          <a:xfrm>
            <a:off x="538163" y="6052305"/>
            <a:ext cx="113135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just">
              <a:spcBef>
                <a:spcPts val="0"/>
              </a:spcBef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Supplemental Figure 5. Prognostic impact of clinicopathological factors in OSCCs.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are Kaplan-Meier estimates of overall survival (A,C,E,G) and progression free survival (B,D,F,H) of OSCC patients stratified by differentiation (A,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presence of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erineural invasion (PNI) (C,D), presence of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lymphovascular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invasion (LVI) (E,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and presence of bone invasion (BI) (G,H).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90901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128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Prism 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Wongpattaraworakul, Wattawan</dc:creator>
  <cp:lastModifiedBy>Burnett, Andrean L</cp:lastModifiedBy>
  <cp:revision>13</cp:revision>
  <dcterms:created xsi:type="dcterms:W3CDTF">2024-04-12T02:15:49Z</dcterms:created>
  <dcterms:modified xsi:type="dcterms:W3CDTF">2024-05-01T17:41:10Z</dcterms:modified>
</cp:coreProperties>
</file>