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5" r:id="rId3"/>
    <p:sldId id="264" r:id="rId4"/>
  </p:sldIdLst>
  <p:sldSz cx="6858000" cy="9144000" type="letter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shida Tomoyuki" initials="" lastIdx="1" clrIdx="0"/>
  <p:cmAuthor id="1" name="加勢田 馨" initials="加勢田" lastIdx="1" clrIdx="1">
    <p:extLst>
      <p:ext uri="{19B8F6BF-5375-455C-9EA6-DF929625EA0E}">
        <p15:presenceInfo xmlns:p15="http://schemas.microsoft.com/office/powerpoint/2012/main" userId="399305c1c309f57d" providerId="Windows Live"/>
      </p:ext>
    </p:extLst>
  </p:cmAuthor>
  <p:cmAuthor id="2" name="Hishida Tomoyuki" initials="HT" lastIdx="1" clrIdx="2">
    <p:extLst>
      <p:ext uri="{19B8F6BF-5375-455C-9EA6-DF929625EA0E}">
        <p15:presenceInfo xmlns:p15="http://schemas.microsoft.com/office/powerpoint/2012/main" userId="5f7bbff39f5391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馨 加勢田" userId="399305c1c309f57d" providerId="LiveId" clId="{608E5D4D-22C8-441E-9983-538A200C046C}"/>
    <pc:docChg chg="custSel modSld">
      <pc:chgData name="馨 加勢田" userId="399305c1c309f57d" providerId="LiveId" clId="{608E5D4D-22C8-441E-9983-538A200C046C}" dt="2024-07-16T17:06:59.061" v="1354" actId="1036"/>
      <pc:docMkLst>
        <pc:docMk/>
      </pc:docMkLst>
      <pc:sldChg chg="addSp delSp modSp mod">
        <pc:chgData name="馨 加勢田" userId="399305c1c309f57d" providerId="LiveId" clId="{608E5D4D-22C8-441E-9983-538A200C046C}" dt="2024-07-16T16:58:35.573" v="347" actId="1036"/>
        <pc:sldMkLst>
          <pc:docMk/>
          <pc:sldMk cId="1722630030" sldId="261"/>
        </pc:sldMkLst>
        <pc:picChg chg="add mod">
          <ac:chgData name="馨 加勢田" userId="399305c1c309f57d" providerId="LiveId" clId="{608E5D4D-22C8-441E-9983-538A200C046C}" dt="2024-07-16T16:57:52.255" v="151" actId="1038"/>
          <ac:picMkLst>
            <pc:docMk/>
            <pc:sldMk cId="1722630030" sldId="261"/>
            <ac:picMk id="7" creationId="{EADFA448-4929-CC19-0667-8943C0418BBB}"/>
          </ac:picMkLst>
        </pc:picChg>
        <pc:picChg chg="add mod">
          <ac:chgData name="馨 加勢田" userId="399305c1c309f57d" providerId="LiveId" clId="{608E5D4D-22C8-441E-9983-538A200C046C}" dt="2024-07-16T16:58:35.573" v="347" actId="1036"/>
          <ac:picMkLst>
            <pc:docMk/>
            <pc:sldMk cId="1722630030" sldId="261"/>
            <ac:picMk id="9" creationId="{4A2C85D5-CCD9-4E69-DA26-F928F7F526AF}"/>
          </ac:picMkLst>
        </pc:picChg>
        <pc:picChg chg="del">
          <ac:chgData name="馨 加勢田" userId="399305c1c309f57d" providerId="LiveId" clId="{608E5D4D-22C8-441E-9983-538A200C046C}" dt="2024-07-16T16:57:46.016" v="76" actId="478"/>
          <ac:picMkLst>
            <pc:docMk/>
            <pc:sldMk cId="1722630030" sldId="261"/>
            <ac:picMk id="25" creationId="{B1B3856A-3071-40D0-AA0F-367E128974AA}"/>
          </ac:picMkLst>
        </pc:picChg>
        <pc:picChg chg="del">
          <ac:chgData name="馨 加勢田" userId="399305c1c309f57d" providerId="LiveId" clId="{608E5D4D-22C8-441E-9983-538A200C046C}" dt="2024-07-16T16:58:22.569" v="220" actId="478"/>
          <ac:picMkLst>
            <pc:docMk/>
            <pc:sldMk cId="1722630030" sldId="261"/>
            <ac:picMk id="27" creationId="{F5E50860-45FC-440C-9B7D-95E3435A6A39}"/>
          </ac:picMkLst>
        </pc:picChg>
      </pc:sldChg>
      <pc:sldChg chg="addSp delSp modSp mod">
        <pc:chgData name="馨 加勢田" userId="399305c1c309f57d" providerId="LiveId" clId="{608E5D4D-22C8-441E-9983-538A200C046C}" dt="2024-07-16T17:02:06.657" v="1106"/>
        <pc:sldMkLst>
          <pc:docMk/>
          <pc:sldMk cId="2166030363" sldId="264"/>
        </pc:sldMkLst>
        <pc:picChg chg="del">
          <ac:chgData name="馨 加勢田" userId="399305c1c309f57d" providerId="LiveId" clId="{608E5D4D-22C8-441E-9983-538A200C046C}" dt="2024-07-16T17:02:05.227" v="1105" actId="21"/>
          <ac:picMkLst>
            <pc:docMk/>
            <pc:sldMk cId="2166030363" sldId="264"/>
            <ac:picMk id="3" creationId="{00000000-0000-0000-0000-000000000000}"/>
          </ac:picMkLst>
        </pc:picChg>
        <pc:picChg chg="del">
          <ac:chgData name="馨 加勢田" userId="399305c1c309f57d" providerId="LiveId" clId="{608E5D4D-22C8-441E-9983-538A200C046C}" dt="2024-07-16T17:01:08.551" v="787" actId="478"/>
          <ac:picMkLst>
            <pc:docMk/>
            <pc:sldMk cId="2166030363" sldId="264"/>
            <ac:picMk id="6" creationId="{73128D31-A967-42CF-B2B1-963726D9832C}"/>
          </ac:picMkLst>
        </pc:picChg>
        <pc:picChg chg="del">
          <ac:chgData name="馨 加勢田" userId="399305c1c309f57d" providerId="LiveId" clId="{608E5D4D-22C8-441E-9983-538A200C046C}" dt="2024-07-16T17:01:48.946" v="965" actId="478"/>
          <ac:picMkLst>
            <pc:docMk/>
            <pc:sldMk cId="2166030363" sldId="264"/>
            <ac:picMk id="8" creationId="{540E9099-A32F-443E-A594-4A2875F20DC3}"/>
          </ac:picMkLst>
        </pc:picChg>
        <pc:picChg chg="add mod">
          <ac:chgData name="馨 加勢田" userId="399305c1c309f57d" providerId="LiveId" clId="{608E5D4D-22C8-441E-9983-538A200C046C}" dt="2024-07-16T17:01:15.099" v="873" actId="1038"/>
          <ac:picMkLst>
            <pc:docMk/>
            <pc:sldMk cId="2166030363" sldId="264"/>
            <ac:picMk id="9" creationId="{838D88AD-30FD-1E20-D869-BF837CCB7839}"/>
          </ac:picMkLst>
        </pc:picChg>
        <pc:picChg chg="add mod">
          <ac:chgData name="馨 加勢田" userId="399305c1c309f57d" providerId="LiveId" clId="{608E5D4D-22C8-441E-9983-538A200C046C}" dt="2024-07-16T17:02:00.080" v="1104" actId="1035"/>
          <ac:picMkLst>
            <pc:docMk/>
            <pc:sldMk cId="2166030363" sldId="264"/>
            <ac:picMk id="13" creationId="{822795D9-A786-B8E8-5F30-84B9D97BB948}"/>
          </ac:picMkLst>
        </pc:picChg>
        <pc:picChg chg="add mod">
          <ac:chgData name="馨 加勢田" userId="399305c1c309f57d" providerId="LiveId" clId="{608E5D4D-22C8-441E-9983-538A200C046C}" dt="2024-07-16T17:02:06.657" v="1106"/>
          <ac:picMkLst>
            <pc:docMk/>
            <pc:sldMk cId="2166030363" sldId="264"/>
            <ac:picMk id="14" creationId="{00000000-0000-0000-0000-000000000000}"/>
          </ac:picMkLst>
        </pc:picChg>
      </pc:sldChg>
      <pc:sldChg chg="addSp delSp modSp mod">
        <pc:chgData name="馨 加勢田" userId="399305c1c309f57d" providerId="LiveId" clId="{608E5D4D-22C8-441E-9983-538A200C046C}" dt="2024-07-16T17:06:59.061" v="1354" actId="1036"/>
        <pc:sldMkLst>
          <pc:docMk/>
          <pc:sldMk cId="2432784368" sldId="265"/>
        </pc:sldMkLst>
        <pc:picChg chg="del">
          <ac:chgData name="馨 加勢田" userId="399305c1c309f57d" providerId="LiveId" clId="{608E5D4D-22C8-441E-9983-538A200C046C}" dt="2024-07-16T16:59:26.533" v="409" actId="478"/>
          <ac:picMkLst>
            <pc:docMk/>
            <pc:sldMk cId="2432784368" sldId="265"/>
            <ac:picMk id="3" creationId="{B98DE6CF-7F3A-4BCB-81EA-23F604CF9071}"/>
          </ac:picMkLst>
        </pc:picChg>
        <pc:picChg chg="del">
          <ac:chgData name="馨 加勢田" userId="399305c1c309f57d" providerId="LiveId" clId="{608E5D4D-22C8-441E-9983-538A200C046C}" dt="2024-07-16T17:00:01.691" v="552" actId="478"/>
          <ac:picMkLst>
            <pc:docMk/>
            <pc:sldMk cId="2432784368" sldId="265"/>
            <ac:picMk id="6" creationId="{55707770-DC02-4E44-A9DA-426034AB44A0}"/>
          </ac:picMkLst>
        </pc:picChg>
        <pc:picChg chg="add mod">
          <ac:chgData name="馨 加勢田" userId="399305c1c309f57d" providerId="LiveId" clId="{608E5D4D-22C8-441E-9983-538A200C046C}" dt="2024-07-16T17:06:59.061" v="1354" actId="1036"/>
          <ac:picMkLst>
            <pc:docMk/>
            <pc:sldMk cId="2432784368" sldId="265"/>
            <ac:picMk id="6" creationId="{8555139B-0986-1ECC-E6E7-CC8DCE3122E3}"/>
          </ac:picMkLst>
        </pc:picChg>
        <pc:picChg chg="add mod">
          <ac:chgData name="馨 加勢田" userId="399305c1c309f57d" providerId="LiveId" clId="{608E5D4D-22C8-441E-9983-538A200C046C}" dt="2024-07-16T16:59:33.259" v="469" actId="1038"/>
          <ac:picMkLst>
            <pc:docMk/>
            <pc:sldMk cId="2432784368" sldId="265"/>
            <ac:picMk id="10" creationId="{B942569C-AD8E-2846-11B6-DF660090BAD7}"/>
          </ac:picMkLst>
        </pc:picChg>
        <pc:picChg chg="add del mod">
          <ac:chgData name="馨 加勢田" userId="399305c1c309f57d" providerId="LiveId" clId="{608E5D4D-22C8-441E-9983-538A200C046C}" dt="2024-07-16T17:06:42.865" v="1196" actId="478"/>
          <ac:picMkLst>
            <pc:docMk/>
            <pc:sldMk cId="2432784368" sldId="265"/>
            <ac:picMk id="13" creationId="{DD824AB4-C309-CDF2-474E-DD41F1AEAD5C}"/>
          </ac:picMkLst>
        </pc:picChg>
      </pc:sldChg>
    </pc:docChg>
  </pc:docChgLst>
  <pc:docChgLst>
    <pc:chgData name="馨 加勢田" userId="399305c1c309f57d" providerId="LiveId" clId="{8AC28BCB-080C-438E-866E-6D73B239C523}"/>
    <pc:docChg chg="modSld">
      <pc:chgData name="馨 加勢田" userId="399305c1c309f57d" providerId="LiveId" clId="{8AC28BCB-080C-438E-866E-6D73B239C523}" dt="2024-03-25T12:39:20.294" v="41" actId="207"/>
      <pc:docMkLst>
        <pc:docMk/>
      </pc:docMkLst>
      <pc:sldChg chg="modSp mod">
        <pc:chgData name="馨 加勢田" userId="399305c1c309f57d" providerId="LiveId" clId="{8AC28BCB-080C-438E-866E-6D73B239C523}" dt="2024-03-25T12:38:58.147" v="13" actId="207"/>
        <pc:sldMkLst>
          <pc:docMk/>
          <pc:sldMk cId="1722630030" sldId="261"/>
        </pc:sldMkLst>
        <pc:spChg chg="mod">
          <ac:chgData name="馨 加勢田" userId="399305c1c309f57d" providerId="LiveId" clId="{8AC28BCB-080C-438E-866E-6D73B239C523}" dt="2024-03-25T12:38:58.147" v="13" actId="207"/>
          <ac:spMkLst>
            <pc:docMk/>
            <pc:sldMk cId="1722630030" sldId="261"/>
            <ac:spMk id="4" creationId="{0163F1CE-AEE5-26D4-7AEC-C47C41062541}"/>
          </ac:spMkLst>
        </pc:spChg>
      </pc:sldChg>
      <pc:sldChg chg="modSp mod">
        <pc:chgData name="馨 加勢田" userId="399305c1c309f57d" providerId="LiveId" clId="{8AC28BCB-080C-438E-866E-6D73B239C523}" dt="2024-03-25T12:39:20.294" v="41" actId="207"/>
        <pc:sldMkLst>
          <pc:docMk/>
          <pc:sldMk cId="2166030363" sldId="264"/>
        </pc:sldMkLst>
        <pc:spChg chg="mod">
          <ac:chgData name="馨 加勢田" userId="399305c1c309f57d" providerId="LiveId" clId="{8AC28BCB-080C-438E-866E-6D73B239C523}" dt="2024-03-25T12:39:20.294" v="41" actId="207"/>
          <ac:spMkLst>
            <pc:docMk/>
            <pc:sldMk cId="2166030363" sldId="264"/>
            <ac:spMk id="4" creationId="{F38E5BD8-661C-44F1-A3B5-92D98BD72E7A}"/>
          </ac:spMkLst>
        </pc:spChg>
      </pc:sldChg>
      <pc:sldChg chg="modSp mod">
        <pc:chgData name="馨 加勢田" userId="399305c1c309f57d" providerId="LiveId" clId="{8AC28BCB-080C-438E-866E-6D73B239C523}" dt="2024-03-25T12:39:09.361" v="27" actId="207"/>
        <pc:sldMkLst>
          <pc:docMk/>
          <pc:sldMk cId="2432784368" sldId="265"/>
        </pc:sldMkLst>
        <pc:spChg chg="mod">
          <ac:chgData name="馨 加勢田" userId="399305c1c309f57d" providerId="LiveId" clId="{8AC28BCB-080C-438E-866E-6D73B239C523}" dt="2024-03-25T12:39:09.361" v="27" actId="207"/>
          <ac:spMkLst>
            <pc:docMk/>
            <pc:sldMk cId="2432784368" sldId="265"/>
            <ac:spMk id="5" creationId="{EEFA1175-66FE-5373-9F1C-92A86041958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613E2C-F924-4A9C-B228-27ED8C5053E2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DBEDA-6BE3-4731-B2C4-04831457E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3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DBEDA-6BE3-4731-B2C4-04831457EC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62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DBEDA-6BE3-4731-B2C4-04831457EC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40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3DBEDA-6BE3-4731-B2C4-04831457EC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7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00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5918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70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831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52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54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40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1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898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19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70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17F6A-E3DA-48BC-BBDC-01EB7D58297A}" type="datetimeFigureOut">
              <a:rPr kumimoji="1" lang="ja-JP" altLang="en-US" smtClean="0"/>
              <a:t>2024/7/17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C13C3-4C4C-4F60-B706-47A8488360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44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"/><Relationship Id="rId5" Type="http://schemas.openxmlformats.org/officeDocument/2006/relationships/image" Target="../media/image7.t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tif"/><Relationship Id="rId4" Type="http://schemas.openxmlformats.org/officeDocument/2006/relationships/image" Target="../media/image1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6F93416-CEFB-4364-B89C-07522ACA2C25}"/>
              </a:ext>
            </a:extLst>
          </p:cNvPr>
          <p:cNvSpPr txBox="1"/>
          <p:nvPr/>
        </p:nvSpPr>
        <p:spPr>
          <a:xfrm>
            <a:off x="5229200" y="35496"/>
            <a:ext cx="1124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Kaseda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, et al.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799C15D-1B8A-4404-9188-A9857A73ECB6}"/>
              </a:ext>
            </a:extLst>
          </p:cNvPr>
          <p:cNvSpPr txBox="1"/>
          <p:nvPr/>
        </p:nvSpPr>
        <p:spPr>
          <a:xfrm>
            <a:off x="28330" y="419781"/>
            <a:ext cx="59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D10075B-0AD9-4942-98E1-C6A59DE0C074}"/>
              </a:ext>
            </a:extLst>
          </p:cNvPr>
          <p:cNvSpPr txBox="1"/>
          <p:nvPr/>
        </p:nvSpPr>
        <p:spPr>
          <a:xfrm>
            <a:off x="28330" y="4860032"/>
            <a:ext cx="59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78347" t="12780" b="57444"/>
          <a:stretch/>
        </p:blipFill>
        <p:spPr>
          <a:xfrm>
            <a:off x="5328296" y="1763688"/>
            <a:ext cx="1485080" cy="864096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/>
          <a:srcRect l="77297" t="16693" b="52562"/>
          <a:stretch/>
        </p:blipFill>
        <p:spPr>
          <a:xfrm>
            <a:off x="5292292" y="6372200"/>
            <a:ext cx="1557088" cy="86409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63F1CE-AEE5-26D4-7AEC-C47C41062541}"/>
              </a:ext>
            </a:extLst>
          </p:cNvPr>
          <p:cNvSpPr txBox="1"/>
          <p:nvPr/>
        </p:nvSpPr>
        <p:spPr>
          <a:xfrm>
            <a:off x="28330" y="43235"/>
            <a:ext cx="3400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ure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ADFA448-4929-CC19-0667-8943C0418B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2" y="1401467"/>
            <a:ext cx="5303520" cy="29016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A2C85D5-CCD9-4E69-DA26-F928F7F526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2" y="5938208"/>
            <a:ext cx="5303520" cy="28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3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90A617-A770-414A-86F9-8164A28EB3D3}"/>
              </a:ext>
            </a:extLst>
          </p:cNvPr>
          <p:cNvSpPr txBox="1"/>
          <p:nvPr/>
        </p:nvSpPr>
        <p:spPr>
          <a:xfrm>
            <a:off x="5229200" y="35496"/>
            <a:ext cx="1124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Kaseda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, et al.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36B02AC-B790-4820-A016-91CBC9227896}"/>
              </a:ext>
            </a:extLst>
          </p:cNvPr>
          <p:cNvSpPr txBox="1"/>
          <p:nvPr/>
        </p:nvSpPr>
        <p:spPr>
          <a:xfrm>
            <a:off x="28330" y="419781"/>
            <a:ext cx="59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C374B4-479F-4FAA-9D15-82EC52BCE2A8}"/>
              </a:ext>
            </a:extLst>
          </p:cNvPr>
          <p:cNvSpPr txBox="1"/>
          <p:nvPr/>
        </p:nvSpPr>
        <p:spPr>
          <a:xfrm>
            <a:off x="28330" y="4860032"/>
            <a:ext cx="59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77297" t="35741" b="40494"/>
          <a:stretch/>
        </p:blipFill>
        <p:spPr>
          <a:xfrm>
            <a:off x="5301208" y="2411760"/>
            <a:ext cx="1557088" cy="72008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77297" t="42679" b="32917"/>
          <a:stretch/>
        </p:blipFill>
        <p:spPr>
          <a:xfrm>
            <a:off x="5300912" y="7128284"/>
            <a:ext cx="1557088" cy="72008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FA1175-66FE-5373-9F1C-92A86041958D}"/>
              </a:ext>
            </a:extLst>
          </p:cNvPr>
          <p:cNvSpPr txBox="1"/>
          <p:nvPr/>
        </p:nvSpPr>
        <p:spPr>
          <a:xfrm>
            <a:off x="28330" y="43235"/>
            <a:ext cx="3400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942569C-AD8E-2846-11B6-DF660090B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2" y="1545720"/>
            <a:ext cx="5303520" cy="281025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555139B-0986-1ECC-E6E7-CC8DCE3122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2" y="6010216"/>
            <a:ext cx="5303520" cy="28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8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8E5BD8-661C-44F1-A3B5-92D98BD72E7A}"/>
              </a:ext>
            </a:extLst>
          </p:cNvPr>
          <p:cNvSpPr txBox="1"/>
          <p:nvPr/>
        </p:nvSpPr>
        <p:spPr>
          <a:xfrm>
            <a:off x="28330" y="43235"/>
            <a:ext cx="3400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D21642-2E33-409F-BABC-6C2E58F878D5}"/>
              </a:ext>
            </a:extLst>
          </p:cNvPr>
          <p:cNvSpPr txBox="1"/>
          <p:nvPr/>
        </p:nvSpPr>
        <p:spPr>
          <a:xfrm>
            <a:off x="5229200" y="35496"/>
            <a:ext cx="1124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Kaseda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, et al.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D9BF1D-FA19-4904-94BA-2B5E9DB96D20}"/>
              </a:ext>
            </a:extLst>
          </p:cNvPr>
          <p:cNvSpPr txBox="1"/>
          <p:nvPr/>
        </p:nvSpPr>
        <p:spPr>
          <a:xfrm>
            <a:off x="28330" y="419781"/>
            <a:ext cx="59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FA60DAF-2B8B-4B96-BA0A-2717245058EF}"/>
              </a:ext>
            </a:extLst>
          </p:cNvPr>
          <p:cNvSpPr txBox="1"/>
          <p:nvPr/>
        </p:nvSpPr>
        <p:spPr>
          <a:xfrm>
            <a:off x="28330" y="4860032"/>
            <a:ext cx="59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l="78347" t="28568" b="52381"/>
          <a:stretch/>
        </p:blipFill>
        <p:spPr>
          <a:xfrm>
            <a:off x="5328295" y="2339752"/>
            <a:ext cx="1485081" cy="5760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38D88AD-30FD-1E20-D869-BF837CCB7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2" y="1475656"/>
            <a:ext cx="5303520" cy="302361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22795D9-A786-B8E8-5F30-84B9D97BB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" y="5940152"/>
            <a:ext cx="5370576" cy="302971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6"/>
          <a:srcRect l="78346" t="45657" b="41316"/>
          <a:stretch/>
        </p:blipFill>
        <p:spPr>
          <a:xfrm>
            <a:off x="5328296" y="7164288"/>
            <a:ext cx="1485080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3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48</Words>
  <Application>Microsoft Office PowerPoint</Application>
  <PresentationFormat>レター サイズ 8.5x11 インチ</PresentationFormat>
  <Paragraphs>18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Msaya Yotsukura</dc:creator>
  <cp:lastModifiedBy>馨 加勢田</cp:lastModifiedBy>
  <cp:revision>57</cp:revision>
  <cp:lastPrinted>2020-02-24T05:38:19Z</cp:lastPrinted>
  <dcterms:created xsi:type="dcterms:W3CDTF">2017-10-04T02:39:55Z</dcterms:created>
  <dcterms:modified xsi:type="dcterms:W3CDTF">2024-07-16T17:07:09Z</dcterms:modified>
</cp:coreProperties>
</file>