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145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F72-B903-492F-8E9A-49C517093A37}" type="datetimeFigureOut">
              <a:rPr lang="en-IN" smtClean="0"/>
              <a:t>14-06-2024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1D836-92A0-4F1B-AB5A-2F81CA789B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7115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F72-B903-492F-8E9A-49C517093A37}" type="datetimeFigureOut">
              <a:rPr lang="en-IN" smtClean="0"/>
              <a:t>14-06-2024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1D836-92A0-4F1B-AB5A-2F81CA789B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6787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F72-B903-492F-8E9A-49C517093A37}" type="datetimeFigureOut">
              <a:rPr lang="en-IN" smtClean="0"/>
              <a:t>14-06-2024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1D836-92A0-4F1B-AB5A-2F81CA789B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4135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F72-B903-492F-8E9A-49C517093A37}" type="datetimeFigureOut">
              <a:rPr lang="en-IN" smtClean="0"/>
              <a:t>14-06-2024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1D836-92A0-4F1B-AB5A-2F81CA789B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884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F72-B903-492F-8E9A-49C517093A37}" type="datetimeFigureOut">
              <a:rPr lang="en-IN" smtClean="0"/>
              <a:t>14-06-2024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1D836-92A0-4F1B-AB5A-2F81CA789B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8184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F72-B903-492F-8E9A-49C517093A37}" type="datetimeFigureOut">
              <a:rPr lang="en-IN" smtClean="0"/>
              <a:t>14-06-2024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1D836-92A0-4F1B-AB5A-2F81CA789B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63254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F72-B903-492F-8E9A-49C517093A37}" type="datetimeFigureOut">
              <a:rPr lang="en-IN" smtClean="0"/>
              <a:t>14-06-2024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1D836-92A0-4F1B-AB5A-2F81CA789B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90153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F72-B903-492F-8E9A-49C517093A37}" type="datetimeFigureOut">
              <a:rPr lang="en-IN" smtClean="0"/>
              <a:t>14-06-2024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1D836-92A0-4F1B-AB5A-2F81CA789B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0382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F72-B903-492F-8E9A-49C517093A37}" type="datetimeFigureOut">
              <a:rPr lang="en-IN" smtClean="0"/>
              <a:t>14-06-2024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1D836-92A0-4F1B-AB5A-2F81CA789B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28637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F72-B903-492F-8E9A-49C517093A37}" type="datetimeFigureOut">
              <a:rPr lang="en-IN" smtClean="0"/>
              <a:t>14-06-2024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1D836-92A0-4F1B-AB5A-2F81CA789B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29447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F72-B903-492F-8E9A-49C517093A37}" type="datetimeFigureOut">
              <a:rPr lang="en-IN" smtClean="0"/>
              <a:t>14-06-2024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1D836-92A0-4F1B-AB5A-2F81CA789B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79600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F2F72-B903-492F-8E9A-49C517093A37}" type="datetimeFigureOut">
              <a:rPr lang="en-IN" smtClean="0"/>
              <a:t>14-06-2024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1D836-92A0-4F1B-AB5A-2F81CA789B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4719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270687B-E35B-C4B6-AC58-4A95D81F94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58" t="38130" r="26813" b="10357"/>
          <a:stretch/>
        </p:blipFill>
        <p:spPr>
          <a:xfrm>
            <a:off x="3236978" y="2184400"/>
            <a:ext cx="2286000" cy="39950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CC30347-BE9E-F80E-AB01-CD9303632205}"/>
              </a:ext>
            </a:extLst>
          </p:cNvPr>
          <p:cNvSpPr txBox="1"/>
          <p:nvPr/>
        </p:nvSpPr>
        <p:spPr>
          <a:xfrm rot="16200000">
            <a:off x="2689553" y="1270862"/>
            <a:ext cx="1500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Ladder(</a:t>
            </a:r>
            <a:r>
              <a:rPr lang="en-IN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KDa</a:t>
            </a:r>
            <a:r>
              <a:rPr lang="en-IN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42013F-EF25-EB16-9901-79F0C9BF436D}"/>
              </a:ext>
            </a:extLst>
          </p:cNvPr>
          <p:cNvSpPr txBox="1"/>
          <p:nvPr/>
        </p:nvSpPr>
        <p:spPr>
          <a:xfrm rot="16200000">
            <a:off x="4665424" y="1546220"/>
            <a:ext cx="9274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UDSCC2</a:t>
            </a:r>
            <a:endParaRPr lang="en-IN" sz="1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3B4383-2862-310B-17E1-61BDBFA7F2C7}"/>
              </a:ext>
            </a:extLst>
          </p:cNvPr>
          <p:cNvSpPr txBox="1"/>
          <p:nvPr/>
        </p:nvSpPr>
        <p:spPr>
          <a:xfrm rot="16200000">
            <a:off x="3355665" y="1453474"/>
            <a:ext cx="11129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OCT1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8D7E07-8811-6F0C-39A0-E022F0BC179F}"/>
              </a:ext>
            </a:extLst>
          </p:cNvPr>
          <p:cNvSpPr txBox="1"/>
          <p:nvPr/>
        </p:nvSpPr>
        <p:spPr>
          <a:xfrm rot="16200000">
            <a:off x="3902079" y="1391381"/>
            <a:ext cx="1237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93UV147T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DA41582-9296-C4CF-6F97-A4F253C3CFAF}"/>
              </a:ext>
            </a:extLst>
          </p:cNvPr>
          <p:cNvGrpSpPr/>
          <p:nvPr/>
        </p:nvGrpSpPr>
        <p:grpSpPr>
          <a:xfrm>
            <a:off x="5522978" y="3658708"/>
            <a:ext cx="1010143" cy="523220"/>
            <a:chOff x="6588230" y="3178165"/>
            <a:chExt cx="1010143" cy="52322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B701A1F-5B33-6BB5-8CDF-E800DEC60AAB}"/>
                </a:ext>
              </a:extLst>
            </p:cNvPr>
            <p:cNvSpPr txBox="1"/>
            <p:nvPr/>
          </p:nvSpPr>
          <p:spPr>
            <a:xfrm>
              <a:off x="6660627" y="3178165"/>
              <a:ext cx="9377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TSG101</a:t>
              </a:r>
              <a:endParaRPr lang="en-IN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n-IN" sz="1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43KDa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0B4A3E36-A006-1216-07FD-A90E5B06A738}"/>
                </a:ext>
              </a:extLst>
            </p:cNvPr>
            <p:cNvCxnSpPr/>
            <p:nvPr/>
          </p:nvCxnSpPr>
          <p:spPr>
            <a:xfrm>
              <a:off x="6588230" y="3366561"/>
              <a:ext cx="66055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B8B3BCDC-F44B-85F2-FE77-A1D75DC940DA}"/>
              </a:ext>
            </a:extLst>
          </p:cNvPr>
          <p:cNvSpPr txBox="1"/>
          <p:nvPr/>
        </p:nvSpPr>
        <p:spPr>
          <a:xfrm>
            <a:off x="206808" y="216948"/>
            <a:ext cx="12971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Figure1B</a:t>
            </a:r>
            <a:endParaRPr lang="en-I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D35745-650D-6CF8-80F3-511712842F61}"/>
              </a:ext>
            </a:extLst>
          </p:cNvPr>
          <p:cNvSpPr txBox="1"/>
          <p:nvPr/>
        </p:nvSpPr>
        <p:spPr>
          <a:xfrm>
            <a:off x="3619500" y="216948"/>
            <a:ext cx="18563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Upp</a:t>
            </a:r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er panel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ED94719-C8AC-3E9A-9591-B54426A0B9CF}"/>
              </a:ext>
            </a:extLst>
          </p:cNvPr>
          <p:cNvSpPr txBox="1"/>
          <p:nvPr/>
        </p:nvSpPr>
        <p:spPr>
          <a:xfrm>
            <a:off x="2854095" y="4349683"/>
            <a:ext cx="4151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>
                <a:solidFill>
                  <a:prstClr val="black"/>
                </a:solidFill>
              </a:rPr>
              <a:t>25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33B0D9D-C391-1A10-358E-106449AC427C}"/>
              </a:ext>
            </a:extLst>
          </p:cNvPr>
          <p:cNvSpPr txBox="1"/>
          <p:nvPr/>
        </p:nvSpPr>
        <p:spPr>
          <a:xfrm>
            <a:off x="2854095" y="4721775"/>
            <a:ext cx="4151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>
                <a:solidFill>
                  <a:prstClr val="black"/>
                </a:solidFill>
              </a:rPr>
              <a:t>20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C46D62D-209A-6E5D-A316-27D7AB2814B6}"/>
              </a:ext>
            </a:extLst>
          </p:cNvPr>
          <p:cNvSpPr txBox="1"/>
          <p:nvPr/>
        </p:nvSpPr>
        <p:spPr>
          <a:xfrm>
            <a:off x="2854095" y="3425752"/>
            <a:ext cx="4151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>
                <a:solidFill>
                  <a:prstClr val="black"/>
                </a:solidFill>
              </a:rPr>
              <a:t>50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7F3CC10-1CF7-E9F5-4695-6E51B304D419}"/>
              </a:ext>
            </a:extLst>
          </p:cNvPr>
          <p:cNvSpPr txBox="1"/>
          <p:nvPr/>
        </p:nvSpPr>
        <p:spPr>
          <a:xfrm>
            <a:off x="2854095" y="3823245"/>
            <a:ext cx="4151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>
                <a:solidFill>
                  <a:prstClr val="black"/>
                </a:solidFill>
              </a:rPr>
              <a:t>37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5809B08-5873-F62B-E267-CE55CFA0FC58}"/>
              </a:ext>
            </a:extLst>
          </p:cNvPr>
          <p:cNvSpPr txBox="1"/>
          <p:nvPr/>
        </p:nvSpPr>
        <p:spPr>
          <a:xfrm>
            <a:off x="2854095" y="2931929"/>
            <a:ext cx="4151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prstClr val="black"/>
                </a:solidFill>
              </a:rPr>
              <a:t>7</a:t>
            </a:r>
            <a:r>
              <a:rPr lang="en-IN" sz="1400" b="1" dirty="0">
                <a:solidFill>
                  <a:prstClr val="black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956825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sp70_5min 2019.07.25_12.03.24_Ch+Marker.jpg">
            <a:extLst>
              <a:ext uri="{FF2B5EF4-FFF2-40B4-BE49-F238E27FC236}">
                <a16:creationId xmlns:a16="http://schemas.microsoft.com/office/drawing/2014/main" id="{170B9F5F-D69B-AE72-E636-84269CC77E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60" t="38549" r="17654" b="37083"/>
          <a:stretch/>
        </p:blipFill>
        <p:spPr>
          <a:xfrm>
            <a:off x="1002659" y="2981062"/>
            <a:ext cx="7226026" cy="15540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66FA3ED-DD64-7766-34A8-5D0B37E8DE14}"/>
              </a:ext>
            </a:extLst>
          </p:cNvPr>
          <p:cNvSpPr txBox="1"/>
          <p:nvPr/>
        </p:nvSpPr>
        <p:spPr>
          <a:xfrm rot="16200000">
            <a:off x="560010" y="2133023"/>
            <a:ext cx="1500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Ladder(</a:t>
            </a:r>
            <a:r>
              <a:rPr lang="en-IN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KDa</a:t>
            </a:r>
            <a:r>
              <a:rPr lang="en-IN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0FB54A-151F-D6A5-3782-8D86C9A6CB49}"/>
              </a:ext>
            </a:extLst>
          </p:cNvPr>
          <p:cNvSpPr txBox="1"/>
          <p:nvPr/>
        </p:nvSpPr>
        <p:spPr>
          <a:xfrm rot="16200000">
            <a:off x="2827753" y="2383425"/>
            <a:ext cx="9274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UDSCC2</a:t>
            </a:r>
            <a:endParaRPr lang="en-IN" sz="1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0D2EE3-D30E-FFC7-40DE-151710B8AC5D}"/>
              </a:ext>
            </a:extLst>
          </p:cNvPr>
          <p:cNvSpPr txBox="1"/>
          <p:nvPr/>
        </p:nvSpPr>
        <p:spPr>
          <a:xfrm rot="16200000">
            <a:off x="1455018" y="2290679"/>
            <a:ext cx="11129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OCT1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832291-CF83-75AF-B5AB-BBC37AC38C1C}"/>
              </a:ext>
            </a:extLst>
          </p:cNvPr>
          <p:cNvSpPr txBox="1"/>
          <p:nvPr/>
        </p:nvSpPr>
        <p:spPr>
          <a:xfrm rot="16200000">
            <a:off x="2046249" y="2228586"/>
            <a:ext cx="1237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93UV147T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726175C-0811-0D92-F3F7-0D5CB87091CD}"/>
              </a:ext>
            </a:extLst>
          </p:cNvPr>
          <p:cNvGrpSpPr/>
          <p:nvPr/>
        </p:nvGrpSpPr>
        <p:grpSpPr>
          <a:xfrm>
            <a:off x="8316989" y="3758087"/>
            <a:ext cx="961253" cy="489442"/>
            <a:chOff x="6588230" y="3178165"/>
            <a:chExt cx="1010143" cy="52322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66B90BD-4241-845F-B486-52E6B6AFC7A9}"/>
                </a:ext>
              </a:extLst>
            </p:cNvPr>
            <p:cNvSpPr txBox="1"/>
            <p:nvPr/>
          </p:nvSpPr>
          <p:spPr>
            <a:xfrm>
              <a:off x="6660627" y="3178165"/>
              <a:ext cx="9377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HSP70</a:t>
              </a:r>
              <a:endParaRPr lang="en-IN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n-IN" sz="1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70KDa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31A9B303-17F9-BE99-34B2-7B747C6C7DC0}"/>
                </a:ext>
              </a:extLst>
            </p:cNvPr>
            <p:cNvCxnSpPr/>
            <p:nvPr/>
          </p:nvCxnSpPr>
          <p:spPr>
            <a:xfrm>
              <a:off x="6588230" y="3366561"/>
              <a:ext cx="66055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A1DAABD-560C-F4F6-34A2-BDFFCDCA3045}"/>
              </a:ext>
            </a:extLst>
          </p:cNvPr>
          <p:cNvSpPr txBox="1"/>
          <p:nvPr/>
        </p:nvSpPr>
        <p:spPr>
          <a:xfrm>
            <a:off x="206808" y="788448"/>
            <a:ext cx="12971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Figure1B</a:t>
            </a:r>
            <a:endParaRPr lang="en-I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A58C357-66D3-2386-2DAA-0B30F8C0C498}"/>
              </a:ext>
            </a:extLst>
          </p:cNvPr>
          <p:cNvSpPr txBox="1"/>
          <p:nvPr/>
        </p:nvSpPr>
        <p:spPr>
          <a:xfrm>
            <a:off x="3619500" y="788448"/>
            <a:ext cx="18563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er panel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38B3D24-941E-F8E0-3FBF-876BCEF01A02}"/>
              </a:ext>
            </a:extLst>
          </p:cNvPr>
          <p:cNvCxnSpPr>
            <a:cxnSpLocks/>
          </p:cNvCxnSpPr>
          <p:nvPr/>
        </p:nvCxnSpPr>
        <p:spPr>
          <a:xfrm flipV="1">
            <a:off x="3270047" y="3019874"/>
            <a:ext cx="4527753" cy="7715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76CB406-07EA-19D1-780E-725CF2E712FE}"/>
              </a:ext>
            </a:extLst>
          </p:cNvPr>
          <p:cNvCxnSpPr>
            <a:cxnSpLocks/>
          </p:cNvCxnSpPr>
          <p:nvPr/>
        </p:nvCxnSpPr>
        <p:spPr>
          <a:xfrm>
            <a:off x="3707805" y="3180216"/>
            <a:ext cx="3772495" cy="106731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57B8464-7111-B682-0F1E-391A32703A09}"/>
              </a:ext>
            </a:extLst>
          </p:cNvPr>
          <p:cNvCxnSpPr>
            <a:cxnSpLocks/>
          </p:cNvCxnSpPr>
          <p:nvPr/>
        </p:nvCxnSpPr>
        <p:spPr>
          <a:xfrm flipV="1">
            <a:off x="3776698" y="3317736"/>
            <a:ext cx="3525802" cy="92979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6973A9A2-52CF-1972-5926-1DBAD0FEA042}"/>
              </a:ext>
            </a:extLst>
          </p:cNvPr>
          <p:cNvSpPr txBox="1"/>
          <p:nvPr/>
        </p:nvSpPr>
        <p:spPr>
          <a:xfrm>
            <a:off x="659623" y="3878856"/>
            <a:ext cx="4151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>
                <a:solidFill>
                  <a:prstClr val="black"/>
                </a:solidFill>
              </a:rPr>
              <a:t>70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6D48561-60FC-E1D7-6797-4860007208DC}"/>
              </a:ext>
            </a:extLst>
          </p:cNvPr>
          <p:cNvSpPr txBox="1"/>
          <p:nvPr/>
        </p:nvSpPr>
        <p:spPr>
          <a:xfrm>
            <a:off x="659622" y="4063017"/>
            <a:ext cx="4151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prstClr val="black"/>
                </a:solidFill>
              </a:rPr>
              <a:t>5</a:t>
            </a:r>
            <a:r>
              <a:rPr lang="en-IN" sz="1400" b="1" dirty="0">
                <a:solidFill>
                  <a:prstClr val="black"/>
                </a:solidFill>
              </a:rPr>
              <a:t>5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195D731-5796-88CE-B532-68710F0709FA}"/>
              </a:ext>
            </a:extLst>
          </p:cNvPr>
          <p:cNvSpPr txBox="1"/>
          <p:nvPr/>
        </p:nvSpPr>
        <p:spPr>
          <a:xfrm>
            <a:off x="567268" y="3720432"/>
            <a:ext cx="572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prstClr val="black"/>
                </a:solidFill>
              </a:rPr>
              <a:t>100</a:t>
            </a:r>
            <a:endParaRPr lang="en-IN" sz="1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85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443</TotalTime>
  <Words>36</Words>
  <Application>Microsoft Office PowerPoint</Application>
  <PresentationFormat>On-screen Show (4:3)</PresentationFormat>
  <Paragraphs>24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JONI YADAV</dc:creator>
  <cp:lastModifiedBy>JONI YADAV</cp:lastModifiedBy>
  <cp:revision>5</cp:revision>
  <dcterms:created xsi:type="dcterms:W3CDTF">2024-06-13T07:24:25Z</dcterms:created>
  <dcterms:modified xsi:type="dcterms:W3CDTF">2024-06-14T10:36:30Z</dcterms:modified>
</cp:coreProperties>
</file>