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4806F5-F1DD-79F5-3D8D-85F6927CF9C2}" name="Author" initials="A" userId="Autho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67" d="100"/>
          <a:sy n="67" d="100"/>
        </p:scale>
        <p:origin x="78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C2A2CF-18DE-AAE4-D68D-F82FC63AC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F874325-E8AF-E676-49E2-C48C216CA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667752-8795-3592-65B4-5E8BF0309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E1E37-CA7A-4B53-B8B1-D73AE5137A41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E0CC13-5B27-BA8E-8154-4DBE67A23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577935B-9551-18EF-3C1C-B56A61686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1526-0CD9-4671-908D-EB335D4762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082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BFA00C-5A4A-432E-26E9-DAF924DC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3A1D33-7CCC-F75C-D7AB-CC5FD0C38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BD3458-80EF-B4F1-CE55-3CBDC976C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E1E37-CA7A-4B53-B8B1-D73AE5137A41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2BBA6A-CE49-7EC5-8C9B-E86537578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606122-24DB-DF00-3A3F-C483BFAD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1526-0CD9-4671-908D-EB335D4762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3727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CABE31-6E7B-3A99-523A-781891B78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C4A0493-D250-5D58-D621-BA6DFE83F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CBAF76-0651-1705-23A0-62108F771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E1E37-CA7A-4B53-B8B1-D73AE5137A41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BC2197-573C-5AF7-DB13-A042FDCAA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C0BDDEC-6D96-2F72-6400-393247368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1526-0CD9-4671-908D-EB335D4762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152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E1655B-8105-B3EC-F423-C1364B999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1EDF878-7BD6-0846-C195-02E84F5701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404FFDD-CC39-AF73-F60C-D41D3EE18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0F68E2E-789B-F541-53B7-055D6A034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E1E37-CA7A-4B53-B8B1-D73AE5137A41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6E8FBA-CF9F-89A8-6C68-1B9E4F608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84AEC52-70DC-EF4E-25AE-843D32EF6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1526-0CD9-4671-908D-EB335D4762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61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7E52A6-7D5A-B718-C242-CD468F22D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DC61283-09F8-11D9-C953-BC2F970E5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1232C59-58B9-EAE2-DE69-95909B221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DAB986D-7381-CE73-A5E7-A95E59E9F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8660D98-FA16-9445-238F-B0E0CF4EFA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61CA745-2318-0674-9F96-6757E8E81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E1E37-CA7A-4B53-B8B1-D73AE5137A41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0A1292B-A3C1-81C5-B401-859088004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A3E4718-5F2E-E061-65C0-6442CD96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1526-0CD9-4671-908D-EB335D4762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860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AD2332-9961-27C5-772E-1B504A8EB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DBD105D-B6BC-2DDA-C7CF-95265690A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E1E37-CA7A-4B53-B8B1-D73AE5137A41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47C76D0-7752-DE7A-5CA9-987A3445A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05C5FC-4F48-5706-704D-A682FB440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1526-0CD9-4671-908D-EB335D4762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7970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6574B87-B66E-B0B7-BF31-5CDDD874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E1E37-CA7A-4B53-B8B1-D73AE5137A41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B6A136-D9A6-F99C-3293-5263C5B1B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117445C-B4E7-B5A0-9B20-3131C7FD8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1526-0CD9-4671-908D-EB335D4762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6429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2A53A7-4011-EA6D-8711-F796B907D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ACD6767-7351-3EB7-9B31-A893DA0F0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ABE6093-49CD-4053-CF96-25D99B3BD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6E620EA-0F42-678A-F67C-D8C279225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E1E37-CA7A-4B53-B8B1-D73AE5137A41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3D0B06B-8AD1-E31C-37DF-B585820BB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563C315-4B8A-0D72-5185-D3F95A473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1526-0CD9-4671-908D-EB335D4762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993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37D460-F061-F256-998D-24808B385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D76BCCD-E6A4-DA75-6FC9-2BFE26A797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659EE8C-5F1C-0DC3-98A9-E2157DF45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A14B238-EB96-9BB6-D4A3-1F6B1FB2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E1E37-CA7A-4B53-B8B1-D73AE5137A41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584D899-CD6B-FD11-19AF-F4E8E9C8F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E0FADEB-AED1-D9CC-A6EC-347E1EEA3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1526-0CD9-4671-908D-EB335D4762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7559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CDDFB3-A6EA-347A-1CA6-CC47FD8E1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9A2A3E6-E3F5-7B47-8AE8-4927EBE9A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9CD2CF9-AC0A-1C15-D9C5-3B3A66710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E1E37-CA7A-4B53-B8B1-D73AE5137A41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233FBE-7E4C-4270-E0B7-E3675AFFE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6FA740-549A-7B6D-D839-B853DF46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1526-0CD9-4671-908D-EB335D4762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59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C8AFB2E-57B1-DFEC-5C1E-B64E77E2B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2A8F5E6-1E2A-EF8F-C493-6ED5F8F1F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27F7A53-B093-F37B-284C-4A8B42297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E1E37-CA7A-4B53-B8B1-D73AE5137A41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C474D70-B8DF-CFA9-920F-D9D629651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3843B0A-A153-9D66-B4AD-CFEBBF392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1526-0CD9-4671-908D-EB335D4762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446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C293BEA-4327-58CA-5BA5-0448AB3BC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1455EC4-3D88-9000-F235-97E3DE422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A95A04-4EE7-8A41-BCB4-C78493E34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E1E37-CA7A-4B53-B8B1-D73AE5137A41}" type="datetimeFigureOut">
              <a:rPr lang="ko-KR" altLang="en-US" smtClean="0"/>
              <a:t>2024-10-31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58E3C2F-658B-8827-6464-B69AC6B64D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5198E7F-422C-4DCD-59F7-C9820B135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D1526-0CD9-4671-908D-EB335D4762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206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460CE3B8-6B7F-EA35-D8D9-48A1214C79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58"/>
          <a:stretch/>
        </p:blipFill>
        <p:spPr>
          <a:xfrm>
            <a:off x="2391507" y="1028700"/>
            <a:ext cx="7771667" cy="4800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DA4637-0287-5163-B35D-106EFFFD061D}"/>
              </a:ext>
            </a:extLst>
          </p:cNvPr>
          <p:cNvSpPr txBox="1"/>
          <p:nvPr/>
        </p:nvSpPr>
        <p:spPr>
          <a:xfrm>
            <a:off x="3260436" y="4512692"/>
            <a:ext cx="2334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Log</a:t>
            </a: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-rank</a:t>
            </a:r>
            <a:r>
              <a: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test,</a:t>
            </a:r>
            <a:r>
              <a: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&lt;0.001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875828-9C28-224D-FBA1-7157BB1C7FEF}"/>
              </a:ext>
            </a:extLst>
          </p:cNvPr>
          <p:cNvSpPr txBox="1"/>
          <p:nvPr/>
        </p:nvSpPr>
        <p:spPr>
          <a:xfrm>
            <a:off x="23446" y="0"/>
            <a:ext cx="2838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Supplementary Figure 1</a:t>
            </a:r>
          </a:p>
        </p:txBody>
      </p:sp>
    </p:spTree>
    <p:extLst>
      <p:ext uri="{BB962C8B-B14F-4D97-AF65-F5344CB8AC3E}">
        <p14:creationId xmlns:p14="http://schemas.microsoft.com/office/powerpoint/2010/main" val="2036871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</Words>
  <Application>Microsoft Office PowerPoint</Application>
  <PresentationFormat>와이드스크린</PresentationFormat>
  <Paragraphs>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Ka-won Kang</dc:creator>
  <cp:lastModifiedBy>Ka-won Kang</cp:lastModifiedBy>
  <cp:revision>9</cp:revision>
  <dcterms:created xsi:type="dcterms:W3CDTF">2023-12-09T14:23:54Z</dcterms:created>
  <dcterms:modified xsi:type="dcterms:W3CDTF">2024-10-31T10:25:34Z</dcterms:modified>
</cp:coreProperties>
</file>