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F8F87E-FBF5-46E0-A6E1-C0E87E91D923}" v="3" dt="2025-02-28T03:09:38.0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shi Gupta" userId="6163b174cd4264b0" providerId="LiveId" clId="{63F8F87E-FBF5-46E0-A6E1-C0E87E91D923}"/>
    <pc:docChg chg="custSel addSld delSld modSld sldOrd">
      <pc:chgData name="Harshi Gupta" userId="6163b174cd4264b0" providerId="LiveId" clId="{63F8F87E-FBF5-46E0-A6E1-C0E87E91D923}" dt="2025-02-28T03:09:50.922" v="173" actId="2696"/>
      <pc:docMkLst>
        <pc:docMk/>
      </pc:docMkLst>
      <pc:sldChg chg="addSp modSp mod">
        <pc:chgData name="Harshi Gupta" userId="6163b174cd4264b0" providerId="LiveId" clId="{63F8F87E-FBF5-46E0-A6E1-C0E87E91D923}" dt="2025-02-28T03:09:43.708" v="172" actId="1076"/>
        <pc:sldMkLst>
          <pc:docMk/>
          <pc:sldMk cId="1790383246" sldId="256"/>
        </pc:sldMkLst>
        <pc:spChg chg="add mod">
          <ac:chgData name="Harshi Gupta" userId="6163b174cd4264b0" providerId="LiveId" clId="{63F8F87E-FBF5-46E0-A6E1-C0E87E91D923}" dt="2025-02-28T03:09:43.708" v="172" actId="1076"/>
          <ac:spMkLst>
            <pc:docMk/>
            <pc:sldMk cId="1790383246" sldId="256"/>
            <ac:spMk id="10" creationId="{C93D83C3-EDCD-6C83-D0B9-A4E9770E8A9E}"/>
          </ac:spMkLst>
        </pc:spChg>
      </pc:sldChg>
      <pc:sldChg chg="addSp delSp modSp new del mod ord">
        <pc:chgData name="Harshi Gupta" userId="6163b174cd4264b0" providerId="LiveId" clId="{63F8F87E-FBF5-46E0-A6E1-C0E87E91D923}" dt="2025-02-28T03:09:50.922" v="173" actId="2696"/>
        <pc:sldMkLst>
          <pc:docMk/>
          <pc:sldMk cId="4277578221" sldId="257"/>
        </pc:sldMkLst>
        <pc:spChg chg="add mod">
          <ac:chgData name="Harshi Gupta" userId="6163b174cd4264b0" providerId="LiveId" clId="{63F8F87E-FBF5-46E0-A6E1-C0E87E91D923}" dt="2025-02-28T03:09:19.035" v="168" actId="123"/>
          <ac:spMkLst>
            <pc:docMk/>
            <pc:sldMk cId="4277578221" sldId="257"/>
            <ac:spMk id="2" creationId="{D36B9486-1F1E-6E38-1FBB-1BD57B393A33}"/>
          </ac:spMkLst>
        </pc:spChg>
        <pc:spChg chg="add del mod">
          <ac:chgData name="Harshi Gupta" userId="6163b174cd4264b0" providerId="LiveId" clId="{63F8F87E-FBF5-46E0-A6E1-C0E87E91D923}" dt="2025-02-28T03:09:36.269" v="170" actId="21"/>
          <ac:spMkLst>
            <pc:docMk/>
            <pc:sldMk cId="4277578221" sldId="257"/>
            <ac:spMk id="3" creationId="{C93D83C3-EDCD-6C83-D0B9-A4E9770E8A9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9523C-23EF-B742-408E-3734805381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EA5901-9904-5286-009C-DA32402E76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F7677-3AA3-6D3D-B01D-417894EE3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BEC7-A4C1-4DD4-8F50-6F01C1B774D9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4A4FB0-34B1-8EDE-88CB-9E7A4B960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1B0435-827B-CF0F-F1F8-CC4F13ECA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983E-705A-4F31-AF39-5F062702FF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8380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7110E-45CA-4C75-FC61-F007A8013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CCDBE-AFE9-6DA8-8ECF-3C04ADF58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88C9D-B46C-5353-4DB7-A0151DD8F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BEC7-A4C1-4DD4-8F50-6F01C1B774D9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1B21D-C0A8-DE42-193D-34ABB3AA5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87848-0584-2547-362A-CE9937578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983E-705A-4F31-AF39-5F062702FF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0794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BEFF8-CFF4-D0DF-0042-6CA744FF5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7BE22-0261-061B-C7C1-2ACC3B8CB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914224-A18A-ED31-B5C6-055FA171C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BEC7-A4C1-4DD4-8F50-6F01C1B774D9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FE661-90CA-C54C-2B08-E31530A06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CFE8B-20AB-4AB8-6B2C-0DDB66FF7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983E-705A-4F31-AF39-5F062702FF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4301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7182C-4D10-9351-26FC-5910B56C9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17B08-813E-36EC-21E8-75C6BFDB44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B7A290-CC22-1B0F-B4F8-142C6F5A5C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71BE88-291C-07D4-155B-585831F40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BEC7-A4C1-4DD4-8F50-6F01C1B774D9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3C29DB-A828-A290-E76E-A0FA493FD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A5CD80-EBC6-BCD8-2753-D11372C1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983E-705A-4F31-AF39-5F062702FF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7280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C25EB-3271-E3F2-B106-BB5F4C3A3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9A9491-961C-8484-0976-1A55D598F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73441-F6CE-6F04-9192-71D67A2EC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05FAB0-597D-5C18-5598-8125E6F20B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A68988-4DE1-24D6-A28C-5477788484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A21546-FDC2-6FE8-55C8-14F7D0E81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BEC7-A4C1-4DD4-8F50-6F01C1B774D9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8E6FDA-87BC-4259-2E8F-E846D0B02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15836F-1BFA-8086-0183-9D135169B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983E-705A-4F31-AF39-5F062702FF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3822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D22AF-9B17-6621-D8AC-775BD57A7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EC5FE6-B462-D618-FE43-6823DE0F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BEC7-A4C1-4DD4-8F50-6F01C1B774D9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B43A10-106B-8FF8-8973-13C2F49A3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3BFA34-7315-1CEA-AF64-5ABAF0EBB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983E-705A-4F31-AF39-5F062702FF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6636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5F3CE4-319E-49E9-E245-1DCE2FAB5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BEC7-A4C1-4DD4-8F50-6F01C1B774D9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54BC7D-4CFB-4A9D-2CC8-7F8330E94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73DFDE-A444-2170-A61A-14C54D7A5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983E-705A-4F31-AF39-5F062702FF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9401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1DE00-1A7F-38B2-56E9-690CEAA3B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37664-9DBF-9543-9182-90C8EA437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0CE73B-5554-C541-8C27-BA7D1BF2B0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B140AD-184A-D557-C930-16B50EB0C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BEC7-A4C1-4DD4-8F50-6F01C1B774D9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D1E6AA-4741-8916-11B4-FEC1A2227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302C68-FCB4-825F-BFA7-2B2A523C9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983E-705A-4F31-AF39-5F062702FF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0884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F8498-06B9-6853-C4D5-7084913AA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79DF70-B25F-7C15-4205-5FAEF90AF6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08349-71FA-4D24-9204-C9C60C530D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72B582-3506-7817-2C41-DF4FB9887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BEC7-A4C1-4DD4-8F50-6F01C1B774D9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1E7CC1-0005-E3E4-93FC-38F362BAF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B46018-1564-D3B5-1889-5E1D315EB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983E-705A-4F31-AF39-5F062702FF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1558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84D38-2C14-BBF2-7E89-C83FCCCF2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A04732-0E08-3F43-57DB-69C4143B8F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016AB-C1B8-6B84-6868-26DF043C2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BEC7-A4C1-4DD4-8F50-6F01C1B774D9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581F0-4CBC-C804-F81A-F8014705D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E890B-A859-F6F3-3E5B-941370AC7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983E-705A-4F31-AF39-5F062702FF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2151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0DE265-7453-5E1B-68B9-FF1F66240D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CCCFFB-714A-4284-5939-E8E12C2701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AB14F3-9016-9BA5-1004-733008DE1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BEC7-A4C1-4DD4-8F50-6F01C1B774D9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BAA02-EBF4-B370-89FB-D2D5C1718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26502-A1C6-9E59-0470-8D6352529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1983E-705A-4F31-AF39-5F062702FF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3729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36BCB9-F554-87DC-B045-6DFBB694D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C50698-A08B-B7BE-BCDE-8205882CB1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D97061-00E2-B67B-5072-B32E24964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18BEC7-A4C1-4DD4-8F50-6F01C1B774D9}" type="datetimeFigureOut">
              <a:rPr lang="en-IN" smtClean="0"/>
              <a:t>28-02-2025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A9A8E-2344-63BA-89C5-F2958C7B6C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80FC3A-7D9D-09CA-6DF9-642CBE0855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C1983E-705A-4F31-AF39-5F062702FF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9576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92645A-5E06-1EF9-12CF-84F7EE2D7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628" y="1307055"/>
            <a:ext cx="3505373" cy="1743364"/>
          </a:xfrm>
          <a:prstGeom prst="rect">
            <a:avLst/>
          </a:prstGeom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B21687-40AE-24E9-0A51-F5EE42C5F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3999" y="1307055"/>
            <a:ext cx="3505373" cy="1743365"/>
          </a:xfrm>
          <a:prstGeom prst="rect">
            <a:avLst/>
          </a:prstGeom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7DF7E9-E6C5-70E1-CBD0-038C93B94E7A}"/>
              </a:ext>
            </a:extLst>
          </p:cNvPr>
          <p:cNvSpPr txBox="1"/>
          <p:nvPr/>
        </p:nvSpPr>
        <p:spPr>
          <a:xfrm>
            <a:off x="15832" y="0"/>
            <a:ext cx="2813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</a:t>
            </a:r>
            <a:endParaRPr lang="en-I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9E15FC-085C-91CB-E7F3-5D6BD55023B2}"/>
              </a:ext>
            </a:extLst>
          </p:cNvPr>
          <p:cNvSpPr txBox="1"/>
          <p:nvPr/>
        </p:nvSpPr>
        <p:spPr>
          <a:xfrm>
            <a:off x="762000" y="1122389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  <a:endParaRPr lang="en-IN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C6B1F6-CC19-F35D-F0EC-B24F4D734EEC}"/>
              </a:ext>
            </a:extLst>
          </p:cNvPr>
          <p:cNvSpPr txBox="1"/>
          <p:nvPr/>
        </p:nvSpPr>
        <p:spPr>
          <a:xfrm>
            <a:off x="6735536" y="1122389"/>
            <a:ext cx="3510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B</a:t>
            </a:r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3D83C3-EDCD-6C83-D0B9-A4E9770E8A9E}"/>
              </a:ext>
            </a:extLst>
          </p:cNvPr>
          <p:cNvSpPr txBox="1"/>
          <p:nvPr/>
        </p:nvSpPr>
        <p:spPr>
          <a:xfrm>
            <a:off x="237152" y="4746171"/>
            <a:ext cx="117176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Predicted binding sites of miR-23a/miR-24-2/miR-27a at the 3’ UTR of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NCOA1 and</a:t>
            </a:r>
          </a:p>
          <a:p>
            <a:pPr algn="just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(B)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SP1</a:t>
            </a:r>
            <a:endParaRPr lang="en-I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383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33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Harshi Gupta</dc:creator>
  <cp:lastModifiedBy>Harshi Gupta</cp:lastModifiedBy>
  <cp:revision>1</cp:revision>
  <dcterms:created xsi:type="dcterms:W3CDTF">2025-02-28T01:51:07Z</dcterms:created>
  <dcterms:modified xsi:type="dcterms:W3CDTF">2025-02-28T03:09:56Z</dcterms:modified>
</cp:coreProperties>
</file>