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7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D748D1D-C77E-844D-9DD7-A809029297E4}" v="1" dt="2019-04-10T10:29:28.94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88639"/>
  </p:normalViewPr>
  <p:slideViewPr>
    <p:cSldViewPr snapToGrid="0" snapToObjects="1">
      <p:cViewPr varScale="1">
        <p:scale>
          <a:sx n="78" d="100"/>
          <a:sy n="78" d="100"/>
        </p:scale>
        <p:origin x="370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eborah Lipski" userId="cd64e408eec4740c" providerId="LiveId" clId="{DD748D1D-C77E-844D-9DD7-A809029297E4}"/>
    <pc:docChg chg="custSel addSld delSld modSld">
      <pc:chgData name="Deborah Lipski" userId="cd64e408eec4740c" providerId="LiveId" clId="{DD748D1D-C77E-844D-9DD7-A809029297E4}" dt="2019-04-10T10:29:37.315" v="2" actId="478"/>
      <pc:docMkLst>
        <pc:docMk/>
      </pc:docMkLst>
      <pc:sldChg chg="del">
        <pc:chgData name="Deborah Lipski" userId="cd64e408eec4740c" providerId="LiveId" clId="{DD748D1D-C77E-844D-9DD7-A809029297E4}" dt="2019-04-10T10:29:30.594" v="1" actId="2696"/>
        <pc:sldMkLst>
          <pc:docMk/>
          <pc:sldMk cId="2324155290" sldId="256"/>
        </pc:sldMkLst>
      </pc:sldChg>
      <pc:sldChg chg="delSp add">
        <pc:chgData name="Deborah Lipski" userId="cd64e408eec4740c" providerId="LiveId" clId="{DD748D1D-C77E-844D-9DD7-A809029297E4}" dt="2019-04-10T10:29:37.315" v="2" actId="478"/>
        <pc:sldMkLst>
          <pc:docMk/>
          <pc:sldMk cId="1556661481" sldId="257"/>
        </pc:sldMkLst>
        <pc:spChg chg="del">
          <ac:chgData name="Deborah Lipski" userId="cd64e408eec4740c" providerId="LiveId" clId="{DD748D1D-C77E-844D-9DD7-A809029297E4}" dt="2019-04-10T10:29:37.315" v="2" actId="478"/>
          <ac:spMkLst>
            <pc:docMk/>
            <pc:sldMk cId="1556661481" sldId="257"/>
            <ac:spMk id="3" creationId="{00000000-0000-0000-0000-000000000000}"/>
          </ac:spMkLst>
        </pc:spChg>
      </pc:sldChg>
    </pc:docChg>
  </pc:docChgLst>
</pc:chgInfo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9FAE5-9EC6-CB47-B4BA-FDC6BF204024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9DB8-F1B5-A54A-AD45-9B69851BA2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43666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9FAE5-9EC6-CB47-B4BA-FDC6BF204024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9DB8-F1B5-A54A-AD45-9B69851BA2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10804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9FAE5-9EC6-CB47-B4BA-FDC6BF204024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9DB8-F1B5-A54A-AD45-9B69851BA2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22685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9FAE5-9EC6-CB47-B4BA-FDC6BF204024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9DB8-F1B5-A54A-AD45-9B69851BA2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5008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9FAE5-9EC6-CB47-B4BA-FDC6BF204024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9DB8-F1B5-A54A-AD45-9B69851BA2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3041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9FAE5-9EC6-CB47-B4BA-FDC6BF204024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9DB8-F1B5-A54A-AD45-9B69851BA2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94058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9FAE5-9EC6-CB47-B4BA-FDC6BF204024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9DB8-F1B5-A54A-AD45-9B69851BA2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23580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9FAE5-9EC6-CB47-B4BA-FDC6BF204024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9DB8-F1B5-A54A-AD45-9B69851BA2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9297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9FAE5-9EC6-CB47-B4BA-FDC6BF204024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9DB8-F1B5-A54A-AD45-9B69851BA2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56265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9FAE5-9EC6-CB47-B4BA-FDC6BF204024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9DB8-F1B5-A54A-AD45-9B69851BA2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7263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9FAE5-9EC6-CB47-B4BA-FDC6BF204024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9DB8-F1B5-A54A-AD45-9B69851BA2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416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89FAE5-9EC6-CB47-B4BA-FDC6BF204024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909DB8-F1B5-A54A-AD45-9B69851BA2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5577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extLst/>
          </p:nvPr>
        </p:nvGraphicFramePr>
        <p:xfrm>
          <a:off x="639253" y="904631"/>
          <a:ext cx="5539368" cy="43237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" name="Prism 6" r:id="rId3" imgW="4660900" imgH="3327400" progId="">
                  <p:embed/>
                </p:oleObj>
              </mc:Choice>
              <mc:Fallback>
                <p:oleObj name="Prism 6" r:id="rId3" imgW="4660900" imgH="3327400" progId="">
                  <p:embed/>
                  <p:pic>
                    <p:nvPicPr>
                      <p:cNvPr id="2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9253" y="904631"/>
                        <a:ext cx="5539368" cy="4323744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ZoneTexte 3"/>
          <p:cNvSpPr txBox="1"/>
          <p:nvPr/>
        </p:nvSpPr>
        <p:spPr>
          <a:xfrm rot="16200000">
            <a:off x="-757167" y="2661729"/>
            <a:ext cx="3252428" cy="29117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fr-FR" sz="1292" dirty="0" err="1"/>
              <a:t>Clinical</a:t>
            </a:r>
            <a:r>
              <a:rPr lang="fr-FR" sz="1292" dirty="0"/>
              <a:t> score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1345084" y="4533366"/>
            <a:ext cx="1968198" cy="68884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292" dirty="0"/>
              <a:t>FVB/N mice</a:t>
            </a:r>
          </a:p>
          <a:p>
            <a:pPr algn="ctr"/>
            <a:r>
              <a:rPr lang="fr-FR" sz="1292" dirty="0"/>
              <a:t>N=5</a:t>
            </a:r>
          </a:p>
          <a:p>
            <a:pPr algn="ctr"/>
            <a:endParaRPr lang="fr-FR" sz="1292" dirty="0"/>
          </a:p>
        </p:txBody>
      </p:sp>
      <p:sp>
        <p:nvSpPr>
          <p:cNvPr id="6" name="ZoneTexte 5"/>
          <p:cNvSpPr txBox="1"/>
          <p:nvPr/>
        </p:nvSpPr>
        <p:spPr>
          <a:xfrm>
            <a:off x="3663986" y="4533364"/>
            <a:ext cx="1968198" cy="68884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292" dirty="0"/>
              <a:t>C57B L/6 mice</a:t>
            </a:r>
          </a:p>
          <a:p>
            <a:pPr algn="ctr"/>
            <a:r>
              <a:rPr lang="fr-FR" sz="1292" dirty="0"/>
              <a:t>N=14</a:t>
            </a:r>
          </a:p>
          <a:p>
            <a:pPr algn="ctr"/>
            <a:endParaRPr lang="fr-FR" sz="1292" dirty="0"/>
          </a:p>
        </p:txBody>
      </p:sp>
      <p:cxnSp>
        <p:nvCxnSpPr>
          <p:cNvPr id="8" name="Connecteur droit 7"/>
          <p:cNvCxnSpPr/>
          <p:nvPr/>
        </p:nvCxnSpPr>
        <p:spPr>
          <a:xfrm>
            <a:off x="3829050" y="3829054"/>
            <a:ext cx="1428750" cy="9525"/>
          </a:xfrm>
          <a:prstGeom prst="line">
            <a:avLst/>
          </a:prstGeom>
          <a:ln w="25400">
            <a:solidFill>
              <a:srgbClr val="0432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>
            <a:off x="1669367" y="4404957"/>
            <a:ext cx="1428750" cy="9525"/>
          </a:xfrm>
          <a:prstGeom prst="line">
            <a:avLst/>
          </a:prstGeom>
          <a:ln w="25400">
            <a:solidFill>
              <a:srgbClr val="0432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/>
          <p:cNvCxnSpPr/>
          <p:nvPr/>
        </p:nvCxnSpPr>
        <p:spPr>
          <a:xfrm>
            <a:off x="2280062" y="1781299"/>
            <a:ext cx="2256312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oneTexte 12"/>
          <p:cNvSpPr txBox="1"/>
          <p:nvPr/>
        </p:nvSpPr>
        <p:spPr>
          <a:xfrm>
            <a:off x="3332349" y="1430162"/>
            <a:ext cx="97018" cy="262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8" dirty="0"/>
              <a:t>*</a:t>
            </a:r>
          </a:p>
        </p:txBody>
      </p:sp>
    </p:spTree>
    <p:extLst>
      <p:ext uri="{BB962C8B-B14F-4D97-AF65-F5344CB8AC3E}">
        <p14:creationId xmlns:p14="http://schemas.microsoft.com/office/powerpoint/2010/main" val="155666148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18</Words>
  <Application>Microsoft Macintosh PowerPoint</Application>
  <PresentationFormat>Format A4 (210 x 297 mm)</PresentationFormat>
  <Paragraphs>6</Paragraphs>
  <Slides>1</Slides>
  <Notes>0</Notes>
  <HiddenSlides>0</HiddenSlides>
  <MMClips>0</MMClips>
  <ScaleCrop>false</ScaleCrop>
  <HeadingPairs>
    <vt:vector size="8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Thème Office</vt:lpstr>
      <vt:lpstr>Prism 6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Deborah Lipski</dc:creator>
  <cp:lastModifiedBy>Deborah Lipski</cp:lastModifiedBy>
  <cp:revision>1</cp:revision>
  <dcterms:created xsi:type="dcterms:W3CDTF">2019-04-10T10:03:16Z</dcterms:created>
  <dcterms:modified xsi:type="dcterms:W3CDTF">2019-04-10T10:29:38Z</dcterms:modified>
</cp:coreProperties>
</file>