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79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988847-FACB-F741-8026-5220F3306FB9}" v="1" dt="2019-04-10T10:07:36.028"/>
    <p1510:client id="{6973B9FE-29E8-B647-A8E5-D57750B4E8E8}" v="1" dt="2019-04-10T10:29:47.2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89" d="100"/>
          <a:sy n="89" d="100"/>
        </p:scale>
        <p:origin x="34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orah Lipski" userId="cd64e408eec4740c" providerId="LiveId" clId="{6973B9FE-29E8-B647-A8E5-D57750B4E8E8}"/>
    <pc:docChg chg="custSel addSld delSld modSld">
      <pc:chgData name="Deborah Lipski" userId="cd64e408eec4740c" providerId="LiveId" clId="{6973B9FE-29E8-B647-A8E5-D57750B4E8E8}" dt="2019-04-10T10:29:49.649" v="2" actId="478"/>
      <pc:docMkLst>
        <pc:docMk/>
      </pc:docMkLst>
      <pc:sldChg chg="del">
        <pc:chgData name="Deborah Lipski" userId="cd64e408eec4740c" providerId="LiveId" clId="{6973B9FE-29E8-B647-A8E5-D57750B4E8E8}" dt="2019-04-10T10:29:46.711" v="0" actId="2696"/>
        <pc:sldMkLst>
          <pc:docMk/>
          <pc:sldMk cId="363484547" sldId="279"/>
        </pc:sldMkLst>
      </pc:sldChg>
      <pc:sldChg chg="delSp add">
        <pc:chgData name="Deborah Lipski" userId="cd64e408eec4740c" providerId="LiveId" clId="{6973B9FE-29E8-B647-A8E5-D57750B4E8E8}" dt="2019-04-10T10:29:49.649" v="2" actId="478"/>
        <pc:sldMkLst>
          <pc:docMk/>
          <pc:sldMk cId="2709991224" sldId="279"/>
        </pc:sldMkLst>
        <pc:spChg chg="del">
          <ac:chgData name="Deborah Lipski" userId="cd64e408eec4740c" providerId="LiveId" clId="{6973B9FE-29E8-B647-A8E5-D57750B4E8E8}" dt="2019-04-10T10:29:49.649" v="2" actId="478"/>
          <ac:spMkLst>
            <pc:docMk/>
            <pc:sldMk cId="2709991224" sldId="279"/>
            <ac:spMk id="17" creationId="{070AC809-14D7-7244-85D8-FE225A4AB938}"/>
          </ac:spMkLst>
        </pc:spChg>
      </pc:sldChg>
    </pc:docChg>
  </pc:docChgLst>
  <pc:docChgLst>
    <pc:chgData name="Deborah Lipski" userId="cd64e408eec4740c" providerId="LiveId" clId="{4F988847-FACB-F741-8026-5220F3306FB9}"/>
    <pc:docChg chg="custSel addSld delSld modSld">
      <pc:chgData name="Deborah Lipski" userId="cd64e408eec4740c" providerId="LiveId" clId="{4F988847-FACB-F741-8026-5220F3306FB9}" dt="2019-04-10T10:07:40.276" v="2" actId="478"/>
      <pc:docMkLst>
        <pc:docMk/>
      </pc:docMkLst>
      <pc:sldChg chg="del">
        <pc:chgData name="Deborah Lipski" userId="cd64e408eec4740c" providerId="LiveId" clId="{4F988847-FACB-F741-8026-5220F3306FB9}" dt="2019-04-10T10:07:37.271" v="1" actId="2696"/>
        <pc:sldMkLst>
          <pc:docMk/>
          <pc:sldMk cId="2324155290" sldId="256"/>
        </pc:sldMkLst>
      </pc:sldChg>
      <pc:sldChg chg="delSp add">
        <pc:chgData name="Deborah Lipski" userId="cd64e408eec4740c" providerId="LiveId" clId="{4F988847-FACB-F741-8026-5220F3306FB9}" dt="2019-04-10T10:07:40.276" v="2" actId="478"/>
        <pc:sldMkLst>
          <pc:docMk/>
          <pc:sldMk cId="363484547" sldId="279"/>
        </pc:sldMkLst>
        <pc:spChg chg="del">
          <ac:chgData name="Deborah Lipski" userId="cd64e408eec4740c" providerId="LiveId" clId="{4F988847-FACB-F741-8026-5220F3306FB9}" dt="2019-04-10T10:07:40.276" v="2" actId="478"/>
          <ac:spMkLst>
            <pc:docMk/>
            <pc:sldMk cId="363484547" sldId="279"/>
            <ac:spMk id="17" creationId="{070AC809-14D7-7244-85D8-FE225A4AB93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/Volumes/Debo%20Labo/FVB-TIE2GFP-SB60106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666498516355496E-2"/>
          <c:y val="5.5907779457456799E-2"/>
          <c:w val="0.88884569270910996"/>
          <c:h val="0.85631084373203403"/>
        </c:manualLayout>
      </c:layout>
      <c:lineChart>
        <c:grouping val="stacked"/>
        <c:varyColors val="0"/>
        <c:ser>
          <c:idx val="0"/>
          <c:order val="0"/>
          <c:marker>
            <c:symbol val="none"/>
          </c:marker>
          <c:cat>
            <c:strRef>
              <c:f>Sheet1!$A$3:$A$12</c:f>
              <c:strCache>
                <c:ptCount val="10"/>
                <c:pt idx="0">
                  <c:v>F1</c:v>
                </c:pt>
                <c:pt idx="1">
                  <c:v>F2</c:v>
                </c:pt>
                <c:pt idx="2">
                  <c:v>F3</c:v>
                </c:pt>
                <c:pt idx="3">
                  <c:v>F4</c:v>
                </c:pt>
                <c:pt idx="4">
                  <c:v>F5</c:v>
                </c:pt>
                <c:pt idx="5">
                  <c:v>F6</c:v>
                </c:pt>
                <c:pt idx="6">
                  <c:v>F7</c:v>
                </c:pt>
                <c:pt idx="7">
                  <c:v>F8</c:v>
                </c:pt>
                <c:pt idx="8">
                  <c:v>F9</c:v>
                </c:pt>
                <c:pt idx="9">
                  <c:v>F10</c:v>
                </c:pt>
              </c:strCache>
            </c:strRef>
          </c:cat>
          <c:val>
            <c:numRef>
              <c:f>Sheet1!$D$3:$D$12</c:f>
              <c:numCache>
                <c:formatCode>0.00</c:formatCode>
                <c:ptCount val="10"/>
                <c:pt idx="0">
                  <c:v>100</c:v>
                </c:pt>
                <c:pt idx="1">
                  <c:v>33.333333333333329</c:v>
                </c:pt>
                <c:pt idx="2">
                  <c:v>11.18881118881119</c:v>
                </c:pt>
                <c:pt idx="3">
                  <c:v>10</c:v>
                </c:pt>
                <c:pt idx="4">
                  <c:v>8.9743589743589727</c:v>
                </c:pt>
                <c:pt idx="5">
                  <c:v>6.5789473684210504</c:v>
                </c:pt>
                <c:pt idx="6">
                  <c:v>4.3165467625899279</c:v>
                </c:pt>
                <c:pt idx="7">
                  <c:v>5</c:v>
                </c:pt>
                <c:pt idx="8">
                  <c:v>9.67741935483871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5D1-604E-830C-EF9371736D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795573936"/>
        <c:axId val="-1795182288"/>
      </c:lineChart>
      <c:catAx>
        <c:axId val="-179557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1795182288"/>
        <c:crosses val="autoZero"/>
        <c:auto val="1"/>
        <c:lblAlgn val="ctr"/>
        <c:lblOffset val="100"/>
        <c:noMultiLvlLbl val="0"/>
      </c:catAx>
      <c:valAx>
        <c:axId val="-1795182288"/>
        <c:scaling>
          <c:orientation val="minMax"/>
          <c:max val="100"/>
        </c:scaling>
        <c:delete val="0"/>
        <c:axPos val="l"/>
        <c:numFmt formatCode="0" sourceLinked="0"/>
        <c:majorTickMark val="none"/>
        <c:minorTickMark val="none"/>
        <c:tickLblPos val="nextTo"/>
        <c:crossAx val="-1795573936"/>
        <c:crosses val="autoZero"/>
        <c:crossBetween val="between"/>
        <c:majorUnit val="10"/>
      </c:valAx>
    </c:plotArea>
    <c:plotVisOnly val="1"/>
    <c:dispBlanksAs val="zero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436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08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68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00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04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40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35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297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62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26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416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57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F7BB403-A068-2C48-A1AA-DAE3691B2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158" y="57878"/>
            <a:ext cx="1710306" cy="96384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B32775A-4407-224B-A61B-F480ABF7890E}"/>
              </a:ext>
            </a:extLst>
          </p:cNvPr>
          <p:cNvSpPr txBox="1"/>
          <p:nvPr/>
        </p:nvSpPr>
        <p:spPr>
          <a:xfrm>
            <a:off x="1466764" y="702608"/>
            <a:ext cx="196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000" dirty="0">
                <a:latin typeface="Times New Roman" pitchFamily="18" charset="0"/>
                <a:cs typeface="Times New Roman" pitchFamily="18" charset="0"/>
              </a:rPr>
              <a:t>FVB/N-Tie2-GFP Mice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13867F0-FE28-0A41-B593-940530E7403A}"/>
              </a:ext>
            </a:extLst>
          </p:cNvPr>
          <p:cNvSpPr txBox="1"/>
          <p:nvPr/>
        </p:nvSpPr>
        <p:spPr>
          <a:xfrm>
            <a:off x="4478171" y="1939341"/>
            <a:ext cx="1938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000" dirty="0">
                <a:latin typeface="Times New Roman" pitchFamily="18" charset="0"/>
                <a:cs typeface="Times New Roman" pitchFamily="18" charset="0"/>
              </a:rPr>
              <a:t>C57BL/6-Tie2-GFP Mice</a:t>
            </a:r>
          </a:p>
        </p:txBody>
      </p:sp>
      <p:graphicFrame>
        <p:nvGraphicFramePr>
          <p:cNvPr id="13" name="Chart 1">
            <a:extLst>
              <a:ext uri="{FF2B5EF4-FFF2-40B4-BE49-F238E27FC236}">
                <a16:creationId xmlns:a16="http://schemas.microsoft.com/office/drawing/2014/main" id="{A53FEB1B-C1DD-664E-830F-71315601281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24833" y="145199"/>
          <a:ext cx="4691773" cy="3145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E48FBD0-738B-D84F-887D-EEA1989AEBC2}"/>
              </a:ext>
            </a:extLst>
          </p:cNvPr>
          <p:cNvSpPr txBox="1"/>
          <p:nvPr/>
        </p:nvSpPr>
        <p:spPr>
          <a:xfrm rot="16200000">
            <a:off x="179518" y="810784"/>
            <a:ext cx="13817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00" dirty="0"/>
              <a:t>% of carriers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79763A6-62C5-844F-8044-9B4A17043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79206" y="2271071"/>
            <a:ext cx="1284544" cy="737772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92EE831B-99B3-954D-BE15-22B3BEF7D29F}"/>
              </a:ext>
            </a:extLst>
          </p:cNvPr>
          <p:cNvSpPr/>
          <p:nvPr/>
        </p:nvSpPr>
        <p:spPr>
          <a:xfrm>
            <a:off x="5807208" y="2587355"/>
            <a:ext cx="54992" cy="42202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62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9E5602F-D934-ED48-B2B1-D3AD1C6DEFA2}"/>
              </a:ext>
            </a:extLst>
          </p:cNvPr>
          <p:cNvSpPr/>
          <p:nvPr/>
        </p:nvSpPr>
        <p:spPr>
          <a:xfrm>
            <a:off x="2298423" y="292727"/>
            <a:ext cx="54992" cy="42202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62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762F94C-5D3F-2641-837D-0D0B0E52CA49}"/>
              </a:ext>
            </a:extLst>
          </p:cNvPr>
          <p:cNvSpPr txBox="1"/>
          <p:nvPr/>
        </p:nvSpPr>
        <p:spPr>
          <a:xfrm>
            <a:off x="1275194" y="3268293"/>
            <a:ext cx="42514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 err="1"/>
              <a:t>Backcrossing</a:t>
            </a:r>
            <a:r>
              <a:rPr lang="fr-FR" sz="1000" dirty="0"/>
              <a:t> </a:t>
            </a:r>
            <a:r>
              <a:rPr lang="fr-FR" sz="1000" dirty="0" err="1"/>
              <a:t>generation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270999122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13</Words>
  <Application>Microsoft Macintosh PowerPoint</Application>
  <PresentationFormat>Format A4 (210 x 297 mm)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Deborah Lipski</dc:creator>
  <cp:lastModifiedBy>Deborah Lipski</cp:lastModifiedBy>
  <cp:revision>1</cp:revision>
  <dcterms:created xsi:type="dcterms:W3CDTF">2019-04-10T10:03:16Z</dcterms:created>
  <dcterms:modified xsi:type="dcterms:W3CDTF">2019-04-10T10:29:50Z</dcterms:modified>
</cp:coreProperties>
</file>