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8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42B73-C796-1D44-AF36-1F63E98FFEC2}" v="1" dt="2019-04-10T10:08:22.360"/>
    <p1510:client id="{02624955-1194-2840-8220-71079232A505}" v="1" dt="2019-04-10T10:31:10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02624955-1194-2840-8220-71079232A505}"/>
    <pc:docChg chg="custSel addSld delSld modSld">
      <pc:chgData name="Deborah Lipski" userId="cd64e408eec4740c" providerId="LiveId" clId="{02624955-1194-2840-8220-71079232A505}" dt="2019-04-10T10:31:12.949" v="2" actId="478"/>
      <pc:docMkLst>
        <pc:docMk/>
      </pc:docMkLst>
      <pc:sldChg chg="delSp add">
        <pc:chgData name="Deborah Lipski" userId="cd64e408eec4740c" providerId="LiveId" clId="{02624955-1194-2840-8220-71079232A505}" dt="2019-04-10T10:31:12.949" v="2" actId="478"/>
        <pc:sldMkLst>
          <pc:docMk/>
          <pc:sldMk cId="472179137" sldId="282"/>
        </pc:sldMkLst>
        <pc:spChg chg="del">
          <ac:chgData name="Deborah Lipski" userId="cd64e408eec4740c" providerId="LiveId" clId="{02624955-1194-2840-8220-71079232A505}" dt="2019-04-10T10:31:12.949" v="2" actId="478"/>
          <ac:spMkLst>
            <pc:docMk/>
            <pc:sldMk cId="472179137" sldId="282"/>
            <ac:spMk id="3" creationId="{F6513EFA-7A43-EC44-A5A4-7CC4EDE4B8FF}"/>
          </ac:spMkLst>
        </pc:spChg>
      </pc:sldChg>
      <pc:sldChg chg="del">
        <pc:chgData name="Deborah Lipski" userId="cd64e408eec4740c" providerId="LiveId" clId="{02624955-1194-2840-8220-71079232A505}" dt="2019-04-10T10:31:09.992" v="0" actId="2696"/>
        <pc:sldMkLst>
          <pc:docMk/>
          <pc:sldMk cId="3473742410" sldId="282"/>
        </pc:sldMkLst>
      </pc:sldChg>
    </pc:docChg>
  </pc:docChgLst>
  <pc:docChgLst>
    <pc:chgData name="Deborah Lipski" userId="cd64e408eec4740c" providerId="LiveId" clId="{38C42B73-C796-1D44-AF36-1F63E98FFEC2}"/>
    <pc:docChg chg="custSel addSld delSld modSld">
      <pc:chgData name="Deborah Lipski" userId="cd64e408eec4740c" providerId="LiveId" clId="{38C42B73-C796-1D44-AF36-1F63E98FFEC2}" dt="2019-04-10T10:08:27.355" v="2" actId="478"/>
      <pc:docMkLst>
        <pc:docMk/>
      </pc:docMkLst>
      <pc:sldChg chg="del">
        <pc:chgData name="Deborah Lipski" userId="cd64e408eec4740c" providerId="LiveId" clId="{38C42B73-C796-1D44-AF36-1F63E98FFEC2}" dt="2019-04-10T10:08:23.734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38C42B73-C796-1D44-AF36-1F63E98FFEC2}" dt="2019-04-10T10:08:27.355" v="2" actId="478"/>
        <pc:sldMkLst>
          <pc:docMk/>
          <pc:sldMk cId="3473742410" sldId="282"/>
        </pc:sldMkLst>
        <pc:spChg chg="del">
          <ac:chgData name="Deborah Lipski" userId="cd64e408eec4740c" providerId="LiveId" clId="{38C42B73-C796-1D44-AF36-1F63E98FFEC2}" dt="2019-04-10T10:08:27.355" v="2" actId="478"/>
          <ac:spMkLst>
            <pc:docMk/>
            <pc:sldMk cId="3473742410" sldId="282"/>
            <ac:spMk id="3" creationId="{F6513EFA-7A43-EC44-A5A4-7CC4EDE4B8F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8DAE7B8-2B7E-D442-860B-DECA934AD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69" y="75789"/>
            <a:ext cx="6330462" cy="47572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8C2DE5-15C6-9340-BFBF-1C3AE5034B77}"/>
              </a:ext>
            </a:extLst>
          </p:cNvPr>
          <p:cNvSpPr txBox="1"/>
          <p:nvPr/>
        </p:nvSpPr>
        <p:spPr>
          <a:xfrm>
            <a:off x="1761978" y="2275854"/>
            <a:ext cx="464234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92"/>
              <a:t>NR2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9ECDFD-F9BF-7D44-B0F8-27FAF4EE05F2}"/>
              </a:ext>
            </a:extLst>
          </p:cNvPr>
          <p:cNvSpPr txBox="1"/>
          <p:nvPr/>
        </p:nvSpPr>
        <p:spPr>
          <a:xfrm>
            <a:off x="4540348" y="2275853"/>
            <a:ext cx="464234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92"/>
              <a:t>NR2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0B85EA-F81B-3240-8DD0-2B7CFED2B6A3}"/>
              </a:ext>
            </a:extLst>
          </p:cNvPr>
          <p:cNvSpPr txBox="1"/>
          <p:nvPr/>
        </p:nvSpPr>
        <p:spPr>
          <a:xfrm>
            <a:off x="3119511" y="4612199"/>
            <a:ext cx="464234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92"/>
              <a:t>NR2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0C7FA35-575C-9A47-A410-D09F1648B60E}"/>
              </a:ext>
            </a:extLst>
          </p:cNvPr>
          <p:cNvSpPr txBox="1"/>
          <p:nvPr/>
        </p:nvSpPr>
        <p:spPr>
          <a:xfrm rot="16200000">
            <a:off x="-168811" y="1001335"/>
            <a:ext cx="1582615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NR2 bis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2AE417-5946-5E4E-89C6-6D71DCCC4D62}"/>
              </a:ext>
            </a:extLst>
          </p:cNvPr>
          <p:cNvSpPr txBox="1"/>
          <p:nvPr/>
        </p:nvSpPr>
        <p:spPr>
          <a:xfrm rot="16200000">
            <a:off x="1257686" y="3363938"/>
            <a:ext cx="1582615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DE1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6454CF-47A5-1F4E-ACEA-0B867E8851F7}"/>
              </a:ext>
            </a:extLst>
          </p:cNvPr>
          <p:cNvSpPr txBox="1"/>
          <p:nvPr/>
        </p:nvSpPr>
        <p:spPr>
          <a:xfrm rot="16200000">
            <a:off x="2614534" y="1001336"/>
            <a:ext cx="1582615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92"/>
              <a:t>NR1</a:t>
            </a:r>
            <a:endParaRPr lang="fr-FR" sz="1292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90B9AF-3847-F740-81CE-0882DA9D279F}"/>
              </a:ext>
            </a:extLst>
          </p:cNvPr>
          <p:cNvSpPr txBox="1"/>
          <p:nvPr/>
        </p:nvSpPr>
        <p:spPr>
          <a:xfrm>
            <a:off x="393216" y="36367"/>
            <a:ext cx="318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3FFDEC-6EDB-FE40-B511-3F4D55D0AB2F}"/>
              </a:ext>
            </a:extLst>
          </p:cNvPr>
          <p:cNvSpPr txBox="1"/>
          <p:nvPr/>
        </p:nvSpPr>
        <p:spPr>
          <a:xfrm>
            <a:off x="3198354" y="36367"/>
            <a:ext cx="318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B.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3F2CD1-AA08-884C-99C4-6B2106E19C3E}"/>
              </a:ext>
            </a:extLst>
          </p:cNvPr>
          <p:cNvSpPr txBox="1"/>
          <p:nvPr/>
        </p:nvSpPr>
        <p:spPr>
          <a:xfrm>
            <a:off x="1602641" y="2647845"/>
            <a:ext cx="318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/>
              <a:t>C.</a:t>
            </a:r>
            <a:endParaRPr lang="fr-FR" sz="10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DA7EF70-C35C-124E-9D4F-D2A91C5536BC}"/>
              </a:ext>
            </a:extLst>
          </p:cNvPr>
          <p:cNvSpPr txBox="1"/>
          <p:nvPr/>
        </p:nvSpPr>
        <p:spPr>
          <a:xfrm>
            <a:off x="1044175" y="104851"/>
            <a:ext cx="180527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</a:rPr>
              <a:t>R = 0,989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140DD6D-C430-4841-8AD5-9B207E03CBED}"/>
              </a:ext>
            </a:extLst>
          </p:cNvPr>
          <p:cNvSpPr txBox="1"/>
          <p:nvPr/>
        </p:nvSpPr>
        <p:spPr>
          <a:xfrm>
            <a:off x="3849317" y="104851"/>
            <a:ext cx="176212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</a:rPr>
              <a:t>R </a:t>
            </a:r>
            <a:r>
              <a:rPr lang="fr-FR" sz="1000">
                <a:solidFill>
                  <a:schemeClr val="bg1"/>
                </a:solidFill>
              </a:rPr>
              <a:t>= 0,982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5117B45-D0EF-DC48-960F-AC40C99E9D6C}"/>
              </a:ext>
            </a:extLst>
          </p:cNvPr>
          <p:cNvSpPr txBox="1"/>
          <p:nvPr/>
        </p:nvSpPr>
        <p:spPr>
          <a:xfrm>
            <a:off x="2495343" y="2461881"/>
            <a:ext cx="174011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</a:rPr>
              <a:t>R </a:t>
            </a:r>
            <a:r>
              <a:rPr lang="fr-FR" sz="1000">
                <a:solidFill>
                  <a:schemeClr val="bg1"/>
                </a:solidFill>
              </a:rPr>
              <a:t>= 0,966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791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22</Words>
  <Application>Microsoft Macintosh PowerPoint</Application>
  <PresentationFormat>Format A4 (210 x 297 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2019-04-10T10:31:13Z</dcterms:modified>
</cp:coreProperties>
</file>