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80" r:id="rId2"/>
    <p:sldId id="295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715678-AE43-3948-BF03-53C5B3A70A8D}" v="1" dt="2019-04-10T10:31:33.098"/>
    <p1510:client id="{BADDEF52-CA2C-4A41-9F11-DC70725C5199}" v="1" dt="2019-04-10T10:10:23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89" d="100"/>
          <a:sy n="89" d="100"/>
        </p:scale>
        <p:origin x="3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F5715678-AE43-3948-BF03-53C5B3A70A8D}"/>
    <pc:docChg chg="custSel addSld delSld modSld">
      <pc:chgData name="Deborah Lipski" userId="cd64e408eec4740c" providerId="LiveId" clId="{F5715678-AE43-3948-BF03-53C5B3A70A8D}" dt="2019-04-10T10:31:39.147" v="2" actId="478"/>
      <pc:docMkLst>
        <pc:docMk/>
      </pc:docMkLst>
      <pc:sldChg chg="del">
        <pc:chgData name="Deborah Lipski" userId="cd64e408eec4740c" providerId="LiveId" clId="{F5715678-AE43-3948-BF03-53C5B3A70A8D}" dt="2019-04-10T10:31:28.675" v="0" actId="2696"/>
        <pc:sldMkLst>
          <pc:docMk/>
          <pc:sldMk cId="412340844" sldId="278"/>
        </pc:sldMkLst>
      </pc:sldChg>
      <pc:sldChg chg="add">
        <pc:chgData name="Deborah Lipski" userId="cd64e408eec4740c" providerId="LiveId" clId="{F5715678-AE43-3948-BF03-53C5B3A70A8D}" dt="2019-04-10T10:31:33.098" v="1"/>
        <pc:sldMkLst>
          <pc:docMk/>
          <pc:sldMk cId="351546516" sldId="280"/>
        </pc:sldMkLst>
      </pc:sldChg>
      <pc:sldChg chg="delSp add">
        <pc:chgData name="Deborah Lipski" userId="cd64e408eec4740c" providerId="LiveId" clId="{F5715678-AE43-3948-BF03-53C5B3A70A8D}" dt="2019-04-10T10:31:39.147" v="2" actId="478"/>
        <pc:sldMkLst>
          <pc:docMk/>
          <pc:sldMk cId="4044172062" sldId="295"/>
        </pc:sldMkLst>
        <pc:spChg chg="del">
          <ac:chgData name="Deborah Lipski" userId="cd64e408eec4740c" providerId="LiveId" clId="{F5715678-AE43-3948-BF03-53C5B3A70A8D}" dt="2019-04-10T10:31:39.147" v="2" actId="478"/>
          <ac:spMkLst>
            <pc:docMk/>
            <pc:sldMk cId="4044172062" sldId="295"/>
            <ac:spMk id="4" creationId="{3E03A047-F9F8-5E43-B7D6-7B76CDB88856}"/>
          </ac:spMkLst>
        </pc:spChg>
      </pc:sldChg>
    </pc:docChg>
  </pc:docChgLst>
  <pc:docChgLst>
    <pc:chgData name="Deborah Lipski" userId="cd64e408eec4740c" providerId="LiveId" clId="{BADDEF52-CA2C-4A41-9F11-DC70725C5199}"/>
    <pc:docChg chg="custSel addSld delSld modSld">
      <pc:chgData name="Deborah Lipski" userId="cd64e408eec4740c" providerId="LiveId" clId="{BADDEF52-CA2C-4A41-9F11-DC70725C5199}" dt="2019-04-10T10:10:27.146" v="2" actId="478"/>
      <pc:docMkLst>
        <pc:docMk/>
      </pc:docMkLst>
      <pc:sldChg chg="del">
        <pc:chgData name="Deborah Lipski" userId="cd64e408eec4740c" providerId="LiveId" clId="{BADDEF52-CA2C-4A41-9F11-DC70725C5199}" dt="2019-04-10T10:10:24.550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BADDEF52-CA2C-4A41-9F11-DC70725C5199}" dt="2019-04-10T10:10:27.146" v="2" actId="478"/>
        <pc:sldMkLst>
          <pc:docMk/>
          <pc:sldMk cId="412340844" sldId="278"/>
        </pc:sldMkLst>
        <pc:spChg chg="del">
          <ac:chgData name="Deborah Lipski" userId="cd64e408eec4740c" providerId="LiveId" clId="{BADDEF52-CA2C-4A41-9F11-DC70725C5199}" dt="2019-04-10T10:10:27.146" v="2" actId="478"/>
          <ac:spMkLst>
            <pc:docMk/>
            <pc:sldMk cId="412340844" sldId="278"/>
            <ac:spMk id="8" creationId="{66D98C6E-2DB1-174B-B538-28C4EB7EF7B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88640" y="467544"/>
          <a:ext cx="6480720" cy="825166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4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95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65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4973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Gene ID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/>
                        <a:t>LogFC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FDR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Gene ID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/>
                        <a:t>LogFC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FDR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Ctla4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/>
                        <a:t>cytotoxic</a:t>
                      </a:r>
                      <a:r>
                        <a:rPr lang="en-US" sz="600" u="none" strike="noStrike" dirty="0"/>
                        <a:t> T-lymphocyte-associated protein 4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10,3199827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2,72E-06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61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/>
                        <a:t>Itk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600" u="none" strike="noStrike" dirty="0"/>
                        <a:t>IL2 </a:t>
                      </a:r>
                      <a:r>
                        <a:rPr lang="fr-BE" sz="600" u="none" strike="noStrike" dirty="0" err="1"/>
                        <a:t>inducible</a:t>
                      </a:r>
                      <a:r>
                        <a:rPr lang="fr-BE" sz="600" u="none" strike="noStrike" dirty="0"/>
                        <a:t> T </a:t>
                      </a:r>
                      <a:r>
                        <a:rPr lang="fr-BE" sz="600" u="none" strike="noStrike" dirty="0" err="1"/>
                        <a:t>cell</a:t>
                      </a:r>
                      <a:r>
                        <a:rPr lang="fr-BE" sz="600" u="none" strike="noStrike" dirty="0"/>
                        <a:t> kinase</a:t>
                      </a:r>
                      <a:endParaRPr lang="fr-BE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4,23321922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0,0011199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Ccl22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chemokine ligand 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10,0576636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3,55E-05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Il2rg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/>
                        <a:t>interleukin 2 receptor, gamma chain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4,21396595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0,00041525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Cd3e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CD3 antigen, epsilon polypeptide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9,44843113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2,17E-05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Tgfbi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transforming growth factor, beta induced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4,20360068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0,00176369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Gimap3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GTPase, IMAP family member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9,38671407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6,54E-05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Clec7a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C-type lectin domain family 7, member 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4,19831047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0,00435291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Cd3g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CD3 antigen, gamma polypeptide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9,36883817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3,84E-06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Laptm5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lysosomal-associated protein transmembrane 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4,10106784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1,92E-05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Ms4a6b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membrane-spanning 4-domains, subfamily A, member 6B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9,33154914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6,48E-06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Hmha1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N/A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4,06951151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0,00021823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Il17a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interleukin 17A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9,29705582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0,00054149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Itgal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integrin alpha L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4,04908106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5,91E-05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Il2ra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interleukin 2 receptor, alpha chain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9,24585614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4,65E-05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Plac8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placenta-specific 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4,02527931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0,00684364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5743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H2-Eb1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histocompatibility 2, class II antigen E beta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8,71577899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2,99E-06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Ccnd2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cyclin D2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3,95389646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0,00019867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Themis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thymocyte selection associated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7,90900822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8,57E-06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Selplg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selectin, platelet ligand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3,88286706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2,49E-05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Sla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src-like adaptor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7,75984472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1,07E-05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Arhgap30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Rho GTPase activating protein 30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3,77423116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0,01011233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237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Ccr7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chemokine receptor 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7,75685078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1,26E-05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Ifi203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interferon activated gene 203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3,77049636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0,00363944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Csf2rb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colony stimulating factor 2 receptor, beta, low-affinity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7,66122343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0,00011872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Igtp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interferon gamma induced GTPase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3,67645511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2,78E-06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1383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Ccr2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chemokine receptor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7,59549419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4,69E-06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S100a11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S100 calcium binding protein A11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3,67357295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0,00232512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5184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H2-Aa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histocompatibility 2, class II antigen A, alpha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7,30046853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2,31E-06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H2-K1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histocompatibility 2, K1, K region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3,65465177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5,62E-07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Cytip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cytohesin 1 interacting protein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7,24559166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3,95E-06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Lck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lymphocyte protein tyrosine kinase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3,65185667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0,00062013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Ms4a4b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membrane-spanning 4-domains, subfamily A, member 4B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7,13099579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4,65E-05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Scube1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signal peptide, CUB domain, EGF-like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3,64055325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0,00020774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9428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Stat4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signal transducer and activator of transcription 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7,06256327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0,00010166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S100a6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S100 calcium binding protein A6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3,59726234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0,00531617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Il18r1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interleukin 18 receptor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6,99462875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2,72E-06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Lad1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ladinin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3,57262105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2,27E-05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Lsp1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lymphocyte specific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6,72493615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3,81E-06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Jak3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Janus kinase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3,55172835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0,00027499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21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/>
                        <a:t>P2ry10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/>
                        <a:t>purinergic</a:t>
                      </a:r>
                      <a:r>
                        <a:rPr lang="en-US" sz="600" u="none" strike="noStrike" dirty="0"/>
                        <a:t> receptor P2Y, G-protein coupled 10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6,39536933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3,49E-05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81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/>
                        <a:t>Myo1f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/>
                        <a:t>myosin IF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3,55167031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0,01716794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128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H2-Ab1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 err="1"/>
                        <a:t>histocompatibility</a:t>
                      </a:r>
                      <a:r>
                        <a:rPr lang="en-US" sz="600" u="none" strike="noStrike" dirty="0"/>
                        <a:t> 2, class II antigen A, beta 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6,38687525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3,03E-05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Cd274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CD274 antigen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3,52609011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0,00049153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Icos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inducible T cell co-stimulator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6,35767254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2,42E-06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Irgm1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immunity-related GTPase family M member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3,48245533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4,79E-06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Gimap4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GTPase, IMAP family member 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6,32990654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0,00018203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S100a4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S100 calcium binding protein A4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3,43936452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0,00434779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Cd74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CD74 antigen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6,2531221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2,72E-06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Ptpn22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protein tyrosine phosphatase, non-receptor type 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3,41355638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6,97E-05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Il7r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interleukin 7 receptor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6,20171425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9,69E-06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Gfap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glial fibrillary acidic protein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3,40415352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0,02201561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Ikzf3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IKAROS family zinc finger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6,20087951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0,00019683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Shisa5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shisa family member 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3,3899041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1,74E-05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Sh2d2a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SH2 domain containing 2A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6,18317655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3,94E-06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Irf8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interferon regulatory factor 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3,34617744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0,00030615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Spn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sialophorin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6,1134706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3,03E-05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Fxyd5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FXYD domain-containing ion transport regulator 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3,34356196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3,86E-05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Rac2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RAS-related C3 botulinum substrate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5,85198811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3,81E-06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Parp10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poly (ADP-ribose) polymerase family, member 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3,32497248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2,60E-05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Fyb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FYN binding protein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5,65684181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2,78E-06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Apobec3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apolipoprotein B mRNA editing enzyme, catalytic polypeptide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3,31119574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0,00732051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Dock2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dedicator of cyto-kinesis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5,65133358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2,78E-06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Zc3hav1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zinc finger CCCH type, antiviral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3,26144934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4,97E-05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Nlrc5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NLR family, CARD domain containing 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5,49062885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4,46E-08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Cxcr4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/>
                        <a:t>chemokine (C-X-C motif) receptor 4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3,25686604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0,0083636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Il2rb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interleukin 2 receptor, beta chain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5,44279212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5,41E-06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Lcn2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lipocalin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3,23926667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0,00014855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Gm1966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predicted gene 1966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5,3481964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0,00110563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B2m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beta-2 microglobulin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3,231122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2,42E-06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59393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Ptprc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protein tyrosine phosphatase, receptor type, C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5,33871163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2,72E-06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Ptk2b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PTK2 protein tyrosine kinase 2 beta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3,21490117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0,00161184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84606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Cd28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CD28 antigen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5,19946767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0,0001139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AW112010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expressed sequence AW112010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3,21376966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0,03713354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Gpr132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 protein-coupled receptor 132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5,14520317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0,00079927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Fgf2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fibroblast growth factor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3,21158281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2,72E-06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Rgs1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regulator of G-protein signaling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5,1422581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7,19E-06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Baz1a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bromodomain adjacent to zinc finger domain 1A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3,21157148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0,00625971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Runx3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runt related transcription factor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5,09834183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0,00034121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Nudt6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nudix hydrolase 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3,20791437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9,59E-07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Lcp1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lymphocyte cytosolic protein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4,96112585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0,00011077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H2-D1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histocompatibility 2, D region locus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3,19279757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3,81E-06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0280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CD4 antigen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4,95277661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2,49E-05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Srgn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serglycin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3,15135307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0,00176369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21336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Serpina3n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serpin family A member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4,91832278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7,78E-05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Coro1a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coronin, actin binding protein 1A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3,12142704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0,00509231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6312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complement component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4,86621749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3,86E-05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Trim30a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tripartite motif-containing 30A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3,11480781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0,00505012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92100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Itgb2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integrin beta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4,80144012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0,00035797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Pik3cg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phosphatidylinositol-4,5-bisphosphate 3-kinase catalytic subunit gamma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3,10933758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0,00989398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0527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Wdfy4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WD repeat and FYVE domain containing 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4,79516896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0,00020491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Adam19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a disintegrin and metallopeptidase domain 19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3,10323348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0,00107159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63548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Mki67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/>
                        <a:t>antigen identified by monoclonal antibody </a:t>
                      </a:r>
                      <a:r>
                        <a:rPr lang="en-US" sz="600" u="none" strike="noStrike" dirty="0" err="1"/>
                        <a:t>Ki</a:t>
                      </a:r>
                      <a:r>
                        <a:rPr lang="en-US" sz="600" u="none" strike="noStrike" dirty="0"/>
                        <a:t> 67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4,78103258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0,00243007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Arhgdib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Rho, GDP dissociation inhibitor (GDI) beta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3,07594733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0,00029199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Edn2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endothelin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4,73708149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2,87E-08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Elf4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E74-like factor 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3,07557281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0,00321643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Lyz2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lysozyme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4,67464068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0,00062953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109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Plbd1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phospholipase B domain containing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3,02571776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0,00633799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Bcl3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 cell leukemia/lymphoma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4,66001109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1,69E-05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Cnn2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calponin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3,01089534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0,00947553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Ccl5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chemokine ligand 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4,59306012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0,00028287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Tgfb1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transforming growth factor, beta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3,00074977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0,01446251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8140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Tap1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transporter 1, ATP-binding cassette, sub-family 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4,5122145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9,77E-06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Rassf2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Ras association domain family member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2,98016556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0,00202534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Bin2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bridging integrator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4,47703814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6,77E-05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Irgm2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immunity-related GTPase family M member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2,9748494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0,00014168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Cd52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CD52 antigen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4,42645326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4,97E-05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Rin3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Ras and Rab interactor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2,94666795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0,00788393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Tnfrsf1b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/>
                        <a:t>tumor necrosis factor receptor </a:t>
                      </a:r>
                      <a:r>
                        <a:rPr lang="en-US" sz="600" u="none" strike="noStrike" dirty="0" err="1"/>
                        <a:t>superfamily</a:t>
                      </a:r>
                      <a:r>
                        <a:rPr lang="en-US" sz="600" u="none" strike="noStrike" dirty="0"/>
                        <a:t>, member 1b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4,42079433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2,49E-05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Parp9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poly (ADP-ribose) polymerase family, member 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2,94165433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0,00017527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5"/>
                  </a:ext>
                </a:extLst>
              </a:tr>
              <a:tr h="3639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Ikzf1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IKAROS family zinc finger 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4,40050402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8,56E-05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Birc3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baculoviral IAP repeat-containing 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2,90435426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0,01353244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6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Fgl2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 dirty="0"/>
                        <a:t>fibrinogen-like protein 2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4,3755198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0,00074121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Cybb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cytochrome b-245, beta polypeptide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2,89960342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0,04323914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7"/>
                  </a:ext>
                </a:extLst>
              </a:tr>
              <a:tr h="9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Il1b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interleukin 1 beta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4,33110936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0,00333958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Ets1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/>
                        <a:t>E26 avian leukemia oncogene 1, 5' domain</a:t>
                      </a:r>
                      <a:endParaRPr lang="it-IT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2,88831556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1,30E-05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8"/>
                  </a:ext>
                </a:extLst>
              </a:tr>
              <a:tr h="35036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59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Lcp2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lymphocyte cytosolic protein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4,30374515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0,00134436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119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Gbp2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guanylate binding protein 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2,81348495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0,00468178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9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60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Cd53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CD53 antigen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4,27454435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1,03E-05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120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Scarna3b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/>
                        <a:t>small Cajal body-specific RNA 3B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/>
                        <a:t>2,75387803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u="none" strike="noStrike" dirty="0"/>
                        <a:t>0,00404432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4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88640" y="467544"/>
          <a:ext cx="6480720" cy="482717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4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95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65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4973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Gene ID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/>
                        <a:t>LogFC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FDR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Gene ID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/>
                        <a:t>LogFC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/>
                        <a:t>FDR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Runx1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runt related transcription factor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2,70722759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0,00826272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Runx2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runt related transcription factor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2,34269216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0,01456965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Ctss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cathepsin S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2,70485397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0,00036886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Serping1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serine peptidase inhibitor, clade G, member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2,30461267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0,01234407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Litaf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LPS-induced TN factor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2,67455749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0,02043395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Ahnak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AHNAK nucleoprotein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2,29947734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2,51E-05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St8sia4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ST8 alpha-N-acetyl-neuraminide alpha-2,8-sialyltransferase 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2,66437031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0,00463435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H2-T23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histocompatibility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2, T region locus 23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2,29614086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0,01462052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Ucp2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uncoupling protein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2,63909183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0,00073237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Ctsh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cathepsin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H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2,25805567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0,01395526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Inpp5d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inositol polyphosphate-5-phosphatase D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2,63371223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0,00116875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Nckap1l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NCK associated protein 1 like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2,24731512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0,02765974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A2m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alpha-2-macroglobulin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2,63261546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0,00240806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Grap2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GRB2-related adaptor protein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2,23760948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0,02352596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Gbp7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guanylate binding protein 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2,62238556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0,00081209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Irf9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interferon regulatory factor 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2,23488692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2,69E-06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5743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Myo1g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myosin IG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2,60773569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0,00320505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Lyn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LYN proto-oncogene,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Src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family tyrosine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kinase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2,23426346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0,02370236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Fmnl1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formin-like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2,59266268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0,00684364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Socs3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suppressor of cytokine signaling 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2,20162687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7,78E-05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Rfx2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regulatory factor X,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2,58732169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7,19E-06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Tagln2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transgelin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2,19484196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0,00600146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237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Zbtb7c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zinc finger and BTB domain containing 7C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2,57400833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0,01412808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C4b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complement component 4B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2,18564331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0,02618203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Dock10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dedicator of cytokinesis 10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2,56152826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0,00088901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Trim21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tripartite motif-containing 21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2,1833215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0,0125492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1383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Dtx3l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deltex 3-like, E3 ubiquitin ligase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2,55993409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0,00019867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Adgre5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adhesion G protein-coupled receptor E5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2,18304068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0,0190522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5184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Irf4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interferon regulatory factor 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2,55486931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0,0183279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Sp100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nuclear antigen Sp100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2,17856824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0,03765328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Tes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testis derived transcript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2,54591139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0,02114846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Runx2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runt related transcription factor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2,13227452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0,00995908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Pcolce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procollagen C-endopeptidase enhancer protein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2,52491797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0,00029199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Ifi30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interferon gamma inducible protein 30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2,11497724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0,0257491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9428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Ptpn6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protein tyrosine phosphatase, non-receptor type 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2,50421692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0,03924215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Prkcd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protein 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kinase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C, delta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2,08671139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0,03722277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Tgif1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TGFB-induced factor homeobox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2,49926611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0,03789517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Tap2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transporter 2, ATP-binding cassette, sub-family B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2,08647837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0,0232968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Itgb7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integrin beta 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2,48630373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0,02722585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Fosl2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fos-like antigen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2,05673287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0,00676868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Pim1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proviral integration site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2,48052676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0,00408588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Lrrc2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leucine rich repeat containing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2,03299227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2,42E-06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128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Antxr2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anthrax toxin receptor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2,47777274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8,99E-08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Cebpd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CCAAT/enhancer binding protein (C/EBP), delta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2,02678389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0,00106042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Coro2a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coronin, actin binding protein 2A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2,45655307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0,03432042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Btc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betacellulin, epidermal growth factor family member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2,02159888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2,84E-06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H2-Q4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histocompatibility 2, Q region locus 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2,45340535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0,00034988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Tmem176a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transmembrane protein 176A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2,01339144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0,03505244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Prag1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PEAK1 related kinase activating pseudokinase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2,43682751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0,03067326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Oasl2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2'-5' oligoadenylate synthetase-like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2,00081101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0,00392279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Itgae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integrin alpha E, epithelial-associated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2,43108671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0,01290352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Olfm3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olfactomedin 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-2,0292155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0,02352596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5489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Gramd3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GRAM domain containing 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2,382881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0,02365897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Galnt16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UDP-N-acetyl-alpha-D-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galactosamine:polypeptide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N-</a:t>
                      </a:r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acetylgalactosaminyltransferase</a:t>
                      </a: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16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-2,2251953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0,04455612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148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Stat1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signal transducer and activator of transcription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2,37934193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9,59E-07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Kcnj5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potassium inwardly-rectifying channel, subfamily J, member 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-2,34467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0,01257096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Parp12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poly (ADP-ribose) polymerase family, member 12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2,35913117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0,00013482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Calb1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calbindin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-2,3944616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0,00021017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0215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Mpeg1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macrophage expressed gene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2,35051981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0,00261066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Pcdhb2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protocadherin beta 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-2,8970895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0,00816076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90811"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Wipf1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WAS/WASL interacting protein family, member 1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2,33493335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0,00223487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4931408D14Rik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-3,5490199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0,02462856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41720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1611</Words>
  <Application>Microsoft Macintosh PowerPoint</Application>
  <PresentationFormat>Format A4 (210 x 297 mm)</PresentationFormat>
  <Paragraphs>922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2019-04-10T10:34:24Z</dcterms:modified>
</cp:coreProperties>
</file>