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81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DB7CA3-B6B7-F64C-BEA6-5A49D37346C9}" v="1" dt="2019-04-10T10:11:04.468"/>
    <p1510:client id="{0BB6AD3D-3E33-B947-BBED-2EF0FC1E9799}" v="3" dt="2019-04-10T10:32:07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89" d="100"/>
          <a:sy n="89" d="100"/>
        </p:scale>
        <p:origin x="34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Lipski" userId="cd64e408eec4740c" providerId="LiveId" clId="{0BB6AD3D-3E33-B947-BBED-2EF0FC1E9799}"/>
    <pc:docChg chg="custSel addSld delSld modSld">
      <pc:chgData name="Deborah Lipski" userId="cd64e408eec4740c" providerId="LiveId" clId="{0BB6AD3D-3E33-B947-BBED-2EF0FC1E9799}" dt="2019-04-10T10:32:10.115" v="4" actId="478"/>
      <pc:docMkLst>
        <pc:docMk/>
      </pc:docMkLst>
      <pc:sldChg chg="add del">
        <pc:chgData name="Deborah Lipski" userId="cd64e408eec4740c" providerId="LiveId" clId="{0BB6AD3D-3E33-B947-BBED-2EF0FC1E9799}" dt="2019-04-10T10:32:02.945" v="2"/>
        <pc:sldMkLst>
          <pc:docMk/>
          <pc:sldMk cId="3585496552" sldId="280"/>
        </pc:sldMkLst>
      </pc:sldChg>
      <pc:sldChg chg="delSp add">
        <pc:chgData name="Deborah Lipski" userId="cd64e408eec4740c" providerId="LiveId" clId="{0BB6AD3D-3E33-B947-BBED-2EF0FC1E9799}" dt="2019-04-10T10:32:10.115" v="4" actId="478"/>
        <pc:sldMkLst>
          <pc:docMk/>
          <pc:sldMk cId="2986883771" sldId="281"/>
        </pc:sldMkLst>
        <pc:spChg chg="del">
          <ac:chgData name="Deborah Lipski" userId="cd64e408eec4740c" providerId="LiveId" clId="{0BB6AD3D-3E33-B947-BBED-2EF0FC1E9799}" dt="2019-04-10T10:32:10.115" v="4" actId="478"/>
          <ac:spMkLst>
            <pc:docMk/>
            <pc:sldMk cId="2986883771" sldId="281"/>
            <ac:spMk id="3" creationId="{A649D415-7119-944F-A4DC-C946B45F0306}"/>
          </ac:spMkLst>
        </pc:spChg>
      </pc:sldChg>
      <pc:sldChg chg="del">
        <pc:chgData name="Deborah Lipski" userId="cd64e408eec4740c" providerId="LiveId" clId="{0BB6AD3D-3E33-B947-BBED-2EF0FC1E9799}" dt="2019-04-10T10:31:59.489" v="0" actId="2696"/>
        <pc:sldMkLst>
          <pc:docMk/>
          <pc:sldMk cId="1106301192" sldId="288"/>
        </pc:sldMkLst>
      </pc:sldChg>
      <pc:sldChg chg="add del">
        <pc:chgData name="Deborah Lipski" userId="cd64e408eec4740c" providerId="LiveId" clId="{0BB6AD3D-3E33-B947-BBED-2EF0FC1E9799}" dt="2019-04-10T10:32:02.945" v="2"/>
        <pc:sldMkLst>
          <pc:docMk/>
          <pc:sldMk cId="266615673" sldId="295"/>
        </pc:sldMkLst>
      </pc:sldChg>
    </pc:docChg>
  </pc:docChgLst>
  <pc:docChgLst>
    <pc:chgData name="Deborah Lipski" userId="cd64e408eec4740c" providerId="LiveId" clId="{92DB7CA3-B6B7-F64C-BEA6-5A49D37346C9}"/>
    <pc:docChg chg="custSel addSld delSld modSld">
      <pc:chgData name="Deborah Lipski" userId="cd64e408eec4740c" providerId="LiveId" clId="{92DB7CA3-B6B7-F64C-BEA6-5A49D37346C9}" dt="2019-04-10T10:11:08.433" v="2" actId="478"/>
      <pc:docMkLst>
        <pc:docMk/>
      </pc:docMkLst>
      <pc:sldChg chg="del">
        <pc:chgData name="Deborah Lipski" userId="cd64e408eec4740c" providerId="LiveId" clId="{92DB7CA3-B6B7-F64C-BEA6-5A49D37346C9}" dt="2019-04-10T10:11:05.859" v="1" actId="2696"/>
        <pc:sldMkLst>
          <pc:docMk/>
          <pc:sldMk cId="2324155290" sldId="256"/>
        </pc:sldMkLst>
      </pc:sldChg>
      <pc:sldChg chg="delSp add">
        <pc:chgData name="Deborah Lipski" userId="cd64e408eec4740c" providerId="LiveId" clId="{92DB7CA3-B6B7-F64C-BEA6-5A49D37346C9}" dt="2019-04-10T10:11:08.433" v="2" actId="478"/>
        <pc:sldMkLst>
          <pc:docMk/>
          <pc:sldMk cId="1106301192" sldId="288"/>
        </pc:sldMkLst>
        <pc:spChg chg="del">
          <ac:chgData name="Deborah Lipski" userId="cd64e408eec4740c" providerId="LiveId" clId="{92DB7CA3-B6B7-F64C-BEA6-5A49D37346C9}" dt="2019-04-10T10:11:08.433" v="2" actId="478"/>
          <ac:spMkLst>
            <pc:docMk/>
            <pc:sldMk cId="1106301192" sldId="288"/>
            <ac:spMk id="7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63FE7-8670-BB42-9B59-2C5D50B45721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02CF3-08C2-264E-A245-CBD431E79B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295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0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0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0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9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41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B38E60E-B0AF-CB42-8A19-E2492F5CC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29" y="68787"/>
            <a:ext cx="6330462" cy="377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1F1845C-1AAA-AE42-B991-0A48DE6CF6CC}"/>
              </a:ext>
            </a:extLst>
          </p:cNvPr>
          <p:cNvSpPr txBox="1"/>
          <p:nvPr/>
        </p:nvSpPr>
        <p:spPr>
          <a:xfrm>
            <a:off x="958386" y="3260030"/>
            <a:ext cx="521079" cy="348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62"/>
              <a:t>DE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45DD86-8C4A-F048-818F-5C40D80DD5D6}"/>
              </a:ext>
            </a:extLst>
          </p:cNvPr>
          <p:cNvSpPr txBox="1"/>
          <p:nvPr/>
        </p:nvSpPr>
        <p:spPr>
          <a:xfrm>
            <a:off x="1371804" y="3260030"/>
            <a:ext cx="516773" cy="348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62" dirty="0"/>
              <a:t>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6B496E-1B64-9742-AB78-71AE8D2CCEA2}"/>
              </a:ext>
            </a:extLst>
          </p:cNvPr>
          <p:cNvSpPr txBox="1"/>
          <p:nvPr/>
        </p:nvSpPr>
        <p:spPr>
          <a:xfrm>
            <a:off x="3098687" y="3260030"/>
            <a:ext cx="475175" cy="348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62" dirty="0"/>
              <a:t>D</a:t>
            </a:r>
            <a:r>
              <a:rPr lang="fr-FR" sz="1662"/>
              <a:t>E</a:t>
            </a:r>
            <a:endParaRPr lang="fr-FR" sz="1662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E1CAAA-5C62-2F4E-B195-B5A5005A7869}"/>
              </a:ext>
            </a:extLst>
          </p:cNvPr>
          <p:cNvSpPr txBox="1"/>
          <p:nvPr/>
        </p:nvSpPr>
        <p:spPr>
          <a:xfrm>
            <a:off x="3512104" y="3260030"/>
            <a:ext cx="516773" cy="348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62" dirty="0"/>
              <a:t>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E29D58E-FAE0-CE48-BE8F-525AC6FE28F1}"/>
              </a:ext>
            </a:extLst>
          </p:cNvPr>
          <p:cNvSpPr txBox="1"/>
          <p:nvPr/>
        </p:nvSpPr>
        <p:spPr>
          <a:xfrm>
            <a:off x="5234677" y="3259215"/>
            <a:ext cx="483864" cy="348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62" dirty="0"/>
              <a:t>D</a:t>
            </a:r>
            <a:r>
              <a:rPr lang="fr-FR" sz="1662"/>
              <a:t>E</a:t>
            </a:r>
            <a:endParaRPr lang="fr-FR" sz="1662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C5A97A-69F0-D545-8CB8-89455184D846}"/>
              </a:ext>
            </a:extLst>
          </p:cNvPr>
          <p:cNvSpPr txBox="1"/>
          <p:nvPr/>
        </p:nvSpPr>
        <p:spPr>
          <a:xfrm>
            <a:off x="5648098" y="3259215"/>
            <a:ext cx="516773" cy="348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62" dirty="0"/>
              <a:t>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BA63A4-C614-B54B-B8C3-755F82BC507A}"/>
              </a:ext>
            </a:extLst>
          </p:cNvPr>
          <p:cNvSpPr txBox="1"/>
          <p:nvPr/>
        </p:nvSpPr>
        <p:spPr>
          <a:xfrm>
            <a:off x="832909" y="175663"/>
            <a:ext cx="10556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CD31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0CF52D3-EC9F-6748-9320-A751CB75DD62}"/>
              </a:ext>
            </a:extLst>
          </p:cNvPr>
          <p:cNvSpPr txBox="1"/>
          <p:nvPr/>
        </p:nvSpPr>
        <p:spPr>
          <a:xfrm>
            <a:off x="3009698" y="175663"/>
            <a:ext cx="10556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Endoglin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CF96BE-27F5-4A47-9A84-B5C631606301}"/>
              </a:ext>
            </a:extLst>
          </p:cNvPr>
          <p:cNvSpPr txBox="1"/>
          <p:nvPr/>
        </p:nvSpPr>
        <p:spPr>
          <a:xfrm>
            <a:off x="5132815" y="175275"/>
            <a:ext cx="10556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CD45</a:t>
            </a:r>
          </a:p>
        </p:txBody>
      </p:sp>
    </p:spTree>
    <p:extLst>
      <p:ext uri="{BB962C8B-B14F-4D97-AF65-F5344CB8AC3E}">
        <p14:creationId xmlns:p14="http://schemas.microsoft.com/office/powerpoint/2010/main" val="29868837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9</Words>
  <Application>Microsoft Macintosh PowerPoint</Application>
  <PresentationFormat>Format A4 (210 x 297 mm)</PresentationFormat>
  <Paragraphs>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Deborah Lipski</dc:creator>
  <cp:lastModifiedBy>Deborah Lipski</cp:lastModifiedBy>
  <cp:revision>1</cp:revision>
  <dcterms:created xsi:type="dcterms:W3CDTF">2019-04-10T10:03:16Z</dcterms:created>
  <dcterms:modified xsi:type="dcterms:W3CDTF">2019-04-10T10:32:10Z</dcterms:modified>
</cp:coreProperties>
</file>