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7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56C3BE-53F0-414E-B478-48B24620B256}" v="1" dt="2019-04-10T10:32:43.722"/>
    <p1510:client id="{72CD9943-0976-384F-B47A-8FACDC6D8CBD}" v="1" dt="2019-04-10T10:11:17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129"/>
  </p:normalViewPr>
  <p:slideViewPr>
    <p:cSldViewPr snapToGrid="0" snapToObjects="1">
      <p:cViewPr varScale="1">
        <p:scale>
          <a:sx n="82" d="100"/>
          <a:sy n="82" d="100"/>
        </p:scale>
        <p:origin x="3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borah Lipski" userId="cd64e408eec4740c" providerId="LiveId" clId="{72CD9943-0976-384F-B47A-8FACDC6D8CBD}"/>
    <pc:docChg chg="custSel addSld delSld modSld">
      <pc:chgData name="Deborah Lipski" userId="cd64e408eec4740c" providerId="LiveId" clId="{72CD9943-0976-384F-B47A-8FACDC6D8CBD}" dt="2019-04-10T10:11:21.443" v="2" actId="478"/>
      <pc:docMkLst>
        <pc:docMk/>
      </pc:docMkLst>
      <pc:sldChg chg="del">
        <pc:chgData name="Deborah Lipski" userId="cd64e408eec4740c" providerId="LiveId" clId="{72CD9943-0976-384F-B47A-8FACDC6D8CBD}" dt="2019-04-10T10:11:18.595" v="1" actId="2696"/>
        <pc:sldMkLst>
          <pc:docMk/>
          <pc:sldMk cId="2324155290" sldId="256"/>
        </pc:sldMkLst>
      </pc:sldChg>
      <pc:sldChg chg="delSp add">
        <pc:chgData name="Deborah Lipski" userId="cd64e408eec4740c" providerId="LiveId" clId="{72CD9943-0976-384F-B47A-8FACDC6D8CBD}" dt="2019-04-10T10:11:21.443" v="2" actId="478"/>
        <pc:sldMkLst>
          <pc:docMk/>
          <pc:sldMk cId="132887893" sldId="263"/>
        </pc:sldMkLst>
        <pc:spChg chg="del">
          <ac:chgData name="Deborah Lipski" userId="cd64e408eec4740c" providerId="LiveId" clId="{72CD9943-0976-384F-B47A-8FACDC6D8CBD}" dt="2019-04-10T10:11:21.443" v="2" actId="478"/>
          <ac:spMkLst>
            <pc:docMk/>
            <pc:sldMk cId="132887893" sldId="263"/>
            <ac:spMk id="2" creationId="{00000000-0000-0000-0000-000000000000}"/>
          </ac:spMkLst>
        </pc:spChg>
      </pc:sldChg>
    </pc:docChg>
  </pc:docChgLst>
  <pc:docChgLst>
    <pc:chgData name="Deborah Lipski" userId="cd64e408eec4740c" providerId="LiveId" clId="{B056C3BE-53F0-414E-B478-48B24620B256}"/>
    <pc:docChg chg="custSel addSld delSld modSld">
      <pc:chgData name="Deborah Lipski" userId="cd64e408eec4740c" providerId="LiveId" clId="{B056C3BE-53F0-414E-B478-48B24620B256}" dt="2019-04-10T10:32:53.158" v="4" actId="20577"/>
      <pc:docMkLst>
        <pc:docMk/>
      </pc:docMkLst>
      <pc:sldChg chg="del">
        <pc:chgData name="Deborah Lipski" userId="cd64e408eec4740c" providerId="LiveId" clId="{B056C3BE-53F0-414E-B478-48B24620B256}" dt="2019-04-10T10:32:43.088" v="0" actId="2696"/>
        <pc:sldMkLst>
          <pc:docMk/>
          <pc:sldMk cId="132887893" sldId="263"/>
        </pc:sldMkLst>
      </pc:sldChg>
      <pc:sldChg chg="delSp add modNotesTx">
        <pc:chgData name="Deborah Lipski" userId="cd64e408eec4740c" providerId="LiveId" clId="{B056C3BE-53F0-414E-B478-48B24620B256}" dt="2019-04-10T10:32:53.158" v="4" actId="20577"/>
        <pc:sldMkLst>
          <pc:docMk/>
          <pc:sldMk cId="2182116041" sldId="271"/>
        </pc:sldMkLst>
        <pc:spChg chg="del">
          <ac:chgData name="Deborah Lipski" userId="cd64e408eec4740c" providerId="LiveId" clId="{B056C3BE-53F0-414E-B478-48B24620B256}" dt="2019-04-10T10:32:46.653" v="2" actId="478"/>
          <ac:spMkLst>
            <pc:docMk/>
            <pc:sldMk cId="2182116041" sldId="271"/>
            <ac:spMk id="1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47FF7-63EF-1A43-ABC1-381535BC1267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96DD2-EA4C-FE43-9B96-0F58C6DFB53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264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FEA82-2DC0-2D43-A292-D32276698E5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14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436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08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6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00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04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05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35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9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6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26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41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FAE5-9EC6-CB47-B4BA-FDC6BF204024}" type="datetimeFigureOut">
              <a:rPr lang="fr-FR" smtClean="0"/>
              <a:t>10/04/2019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09DB8-F1B5-A54A-AD45-9B69851BA2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/>
          <p:cNvGraphicFramePr>
            <a:graphicFrameLocks noGrp="1"/>
          </p:cNvGraphicFramePr>
          <p:nvPr>
            <p:extLst/>
          </p:nvPr>
        </p:nvGraphicFramePr>
        <p:xfrm>
          <a:off x="858848" y="302372"/>
          <a:ext cx="5450452" cy="2820897"/>
        </p:xfrm>
        <a:graphic>
          <a:graphicData uri="http://schemas.openxmlformats.org/drawingml/2006/table">
            <a:tbl>
              <a:tblPr/>
              <a:tblGrid>
                <a:gridCol w="265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9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131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Gene ID 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LogFC</a:t>
                      </a:r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FDR 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Crym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Crystallin Mu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5,030478336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2,44693E-10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59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Gnb3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guanine nucleotide binding protein (G protein), beta 3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3,86601178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2,79396E-12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Mak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Male Germ Cell Associated Kinase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3,70039992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4,29167E-11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Impg2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Interphotoreceptor Matrix Proteoglycan 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3,656995316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4,37889E-11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Pcdh15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Protocadherin Related 15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3,513968178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2,75496E-10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Neurod1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Neuronal Differentiation 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3,478341767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5,56715E-10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Rdh8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Retinol Dehydrogenase 8 (All-Trans)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3,448153024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1,24634E-08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Krt18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Keratine 18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3,405431789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2,1349E-07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Slc1a7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Solute Carrier Family 1 Member 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3,286485282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2,32015E-10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Adcy1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Adenylate cyclase 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3,282156715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7,53318E-12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8707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Elfn1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Extracellular Leucine Rich Repeat And Fibronectin Type III Domain Containing 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3,261810937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4,88813E-10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Rp1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Retinitis Pigmentosa RP1 Protein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3,249323834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2,28496E-10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Sag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Rod Photoreceptor Arrestin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3,240537605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1,71949E-11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Serping1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Serpin Family G Member 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3,21019743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5,74799E-08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169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Lrit1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Photoreceptor-Associated LRR Superfamily Protein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3,1642498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2,16467E-10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Gpsm2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G-Protein Signaling Modulator 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3,139697709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3,68496E-09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Ptgs2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Prostaglandin-Endoperoxide Synthase 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3,114015174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7,41354E-06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Samd11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Sterile Alpha Motif Domain Containing 11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3,093112877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1,22379E-08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1696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Slco4a1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Solute Carrier Organic Anion Transporter Family Member 4A1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3,065478449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2,24792E-09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Rfx2</a:t>
                      </a:r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BE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Regulatory Factor X2</a:t>
                      </a:r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BE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2,4364875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5,11722E-07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5624">
                <a:tc>
                  <a:txBody>
                    <a:bodyPr/>
                    <a:lstStyle/>
                    <a:p>
                      <a:pPr algn="ctr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Cyb561</a:t>
                      </a:r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BE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Cytochrome B561</a:t>
                      </a:r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BE" sz="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2,3002862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BE" sz="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0,00059051</a:t>
                      </a:r>
                    </a:p>
                  </a:txBody>
                  <a:tcPr marL="5507" marR="5507" marT="550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1160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186</Words>
  <Application>Microsoft Macintosh PowerPoint</Application>
  <PresentationFormat>Format A4 (210 x 297 mm)</PresentationFormat>
  <Paragraphs>111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Deborah Lipski</dc:creator>
  <cp:lastModifiedBy>Deborah Lipski</cp:lastModifiedBy>
  <cp:revision>1</cp:revision>
  <dcterms:created xsi:type="dcterms:W3CDTF">2019-04-10T10:03:16Z</dcterms:created>
  <dcterms:modified xsi:type="dcterms:W3CDTF">2019-04-10T10:34:24Z</dcterms:modified>
</cp:coreProperties>
</file>