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94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CD9943-0976-384F-B47A-8FACDC6D8CBD}" v="1" dt="2019-04-10T10:11:17.533"/>
    <p1510:client id="{2E307807-7EF2-3F45-AC88-2207640D267B}" v="1" dt="2019-04-10T10:33:02.8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89" d="100"/>
          <a:sy n="89" d="100"/>
        </p:scale>
        <p:origin x="3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2E307807-7EF2-3F45-AC88-2207640D267B}"/>
    <pc:docChg chg="custSel addSld delSld modSld">
      <pc:chgData name="Deborah Lipski" userId="cd64e408eec4740c" providerId="LiveId" clId="{2E307807-7EF2-3F45-AC88-2207640D267B}" dt="2019-04-10T10:33:05.416" v="2" actId="478"/>
      <pc:docMkLst>
        <pc:docMk/>
      </pc:docMkLst>
      <pc:sldChg chg="del">
        <pc:chgData name="Deborah Lipski" userId="cd64e408eec4740c" providerId="LiveId" clId="{2E307807-7EF2-3F45-AC88-2207640D267B}" dt="2019-04-10T10:33:01.962" v="0" actId="2696"/>
        <pc:sldMkLst>
          <pc:docMk/>
          <pc:sldMk cId="132887893" sldId="263"/>
        </pc:sldMkLst>
      </pc:sldChg>
      <pc:sldChg chg="delSp add">
        <pc:chgData name="Deborah Lipski" userId="cd64e408eec4740c" providerId="LiveId" clId="{2E307807-7EF2-3F45-AC88-2207640D267B}" dt="2019-04-10T10:33:05.416" v="2" actId="478"/>
        <pc:sldMkLst>
          <pc:docMk/>
          <pc:sldMk cId="1906286250" sldId="294"/>
        </pc:sldMkLst>
        <pc:spChg chg="del">
          <ac:chgData name="Deborah Lipski" userId="cd64e408eec4740c" providerId="LiveId" clId="{2E307807-7EF2-3F45-AC88-2207640D267B}" dt="2019-04-10T10:33:05.416" v="2" actId="478"/>
          <ac:spMkLst>
            <pc:docMk/>
            <pc:sldMk cId="1906286250" sldId="294"/>
            <ac:spMk id="7" creationId="{00000000-0000-0000-0000-000000000000}"/>
          </ac:spMkLst>
        </pc:spChg>
      </pc:sldChg>
    </pc:docChg>
  </pc:docChgLst>
  <pc:docChgLst>
    <pc:chgData name="Deborah Lipski" userId="cd64e408eec4740c" providerId="LiveId" clId="{72CD9943-0976-384F-B47A-8FACDC6D8CBD}"/>
    <pc:docChg chg="custSel addSld delSld modSld">
      <pc:chgData name="Deborah Lipski" userId="cd64e408eec4740c" providerId="LiveId" clId="{72CD9943-0976-384F-B47A-8FACDC6D8CBD}" dt="2019-04-10T10:11:21.443" v="2" actId="478"/>
      <pc:docMkLst>
        <pc:docMk/>
      </pc:docMkLst>
      <pc:sldChg chg="del">
        <pc:chgData name="Deborah Lipski" userId="cd64e408eec4740c" providerId="LiveId" clId="{72CD9943-0976-384F-B47A-8FACDC6D8CBD}" dt="2019-04-10T10:11:18.595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72CD9943-0976-384F-B47A-8FACDC6D8CBD}" dt="2019-04-10T10:11:21.443" v="2" actId="478"/>
        <pc:sldMkLst>
          <pc:docMk/>
          <pc:sldMk cId="132887893" sldId="263"/>
        </pc:sldMkLst>
        <pc:spChg chg="del">
          <ac:chgData name="Deborah Lipski" userId="cd64e408eec4740c" providerId="LiveId" clId="{72CD9943-0976-384F-B47A-8FACDC6D8CBD}" dt="2019-04-10T10:11:21.443" v="2" actId="478"/>
          <ac:spMkLst>
            <pc:docMk/>
            <pc:sldMk cId="132887893" sldId="263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/>
          </p:nvPr>
        </p:nvGraphicFramePr>
        <p:xfrm>
          <a:off x="723306" y="776536"/>
          <a:ext cx="5441998" cy="7641626"/>
        </p:xfrm>
        <a:graphic>
          <a:graphicData uri="http://schemas.openxmlformats.org/drawingml/2006/table">
            <a:tbl>
              <a:tblPr/>
              <a:tblGrid>
                <a:gridCol w="186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7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0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3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95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637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5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8538">
                <a:tc>
                  <a:txBody>
                    <a:bodyPr/>
                    <a:lstStyle/>
                    <a:p>
                      <a:pPr algn="l" fontAlgn="t"/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Gene ID 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LogFC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FDR 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BE"/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Gene ID </a:t>
                      </a:r>
                    </a:p>
                    <a:p>
                      <a:pPr algn="ctr" fontAlgn="t"/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LogFC</a:t>
                      </a:r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FDR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510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A2m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Alpha-2-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Macroglobulin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8,2760457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5,00E-11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Ubap1l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Ubiquitin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Associated Protein 1 Like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3,40637557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5,15E-10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84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Serpina3n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Serpin Family A Member 3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8,16878595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1,27E-11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Ppp2r2b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Protein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Phosphatase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2 Regulatory Subunit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Bbeta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3,372964145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1,69872E-11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28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Fgf2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Fibroblast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growth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factor 2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7,5874856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6,41E-09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Clu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Clusterin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BE" sz="600" b="0" i="0" u="none" strike="noStrike" dirty="0">
                        <a:solidFill>
                          <a:srgbClr val="333333"/>
                        </a:solidFill>
                        <a:latin typeface="Times New Roman"/>
                      </a:endParaRP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3,36800308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9,92E-11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Edn2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Endotheline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2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7,56922741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5,01E-11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Frmpd1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FERM And PDZ Domain Containing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3,3437418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2,00E-09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423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Selp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Selectine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P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7,07787372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2,41E-07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Slc1a3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Solute Carrier Family 1 Member 3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sz="600" b="0" i="0" u="none" strike="noStrike" dirty="0">
                        <a:solidFill>
                          <a:srgbClr val="333333"/>
                        </a:solidFill>
                        <a:latin typeface="Times New Roman"/>
                      </a:endParaRP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3,33021234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4,31E-10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0582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Prss56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Protease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serine 56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Trypsin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-like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6,7674876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7,55E-08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Kif21b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Kinesin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Family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Member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21B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3,31720539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5,00E-11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8741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Sele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Selectine E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6,61683632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6,69E-10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Rnf207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Ring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Finger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Protein 207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3,313032382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2,37684E-08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84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Lcn2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Lipocalin2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6,50886511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6,01E-11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ST8SIA1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ST8 Alpha-N-</a:t>
                      </a:r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Acetyl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-</a:t>
                      </a:r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Neuraminide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Alpha-2,8-</a:t>
                      </a:r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Sialyltransferase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3,26378668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2,4E-10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515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Lrg1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Leucine Rich Alpha-2-Glycoprotein1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6,46316164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1,52E-09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Nudt6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Nudix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Hydrolase 6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BE" sz="600" b="0" i="0" u="none" strike="noStrike" dirty="0">
                        <a:solidFill>
                          <a:srgbClr val="333333"/>
                        </a:solidFill>
                        <a:latin typeface="Times New Roman"/>
                      </a:endParaRP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3,263655105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1,23528E-08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Ctss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333333"/>
                          </a:solidFill>
                          <a:latin typeface="Times New Roman"/>
                        </a:rPr>
                        <a:t>Cathepsin S</a:t>
                      </a:r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BE" sz="600" b="0" i="0" u="none" strike="noStrike">
                        <a:solidFill>
                          <a:srgbClr val="333333"/>
                        </a:solidFill>
                        <a:latin typeface="Times New Roman"/>
                      </a:endParaRP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6,16145041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4,38E-07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Aqp4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Aquaporin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4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3,24946735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1,17E-08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Csf2rb2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Colony Stimulating Factor 2 Receptor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5,940872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1,44E-08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Plk5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Polo Like Kinase 5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3,23000394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6,37E-10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064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C4b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Complément 4b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5,7140092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9,52E-11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Vat1l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Vesicle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Amine Transport 1 Like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3,19286123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1,61E-08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C3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Complément 3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5,0588599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2,77E-08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Mtcl1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Microtubule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Crosslinking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Factor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3,12026846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3,52E-10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8975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Lrrc2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Leucine Rich Repeat Containing 2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4,9319431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4,09E-10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Nupr1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Nuclear Protein 1, Transcriptional Regulator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3,08730891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3,17E-06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Timp1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Tissue Inhibitor Of Metalloproteinases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4,82653316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3,31E-07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Upp1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Uridine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Phosphorylase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3,0398881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0,00010723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874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Ackr1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Atypical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Chemokine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Receptor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4,33023735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2,50E-09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Sirpa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Signal </a:t>
                      </a:r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Regulatory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Protein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Alpha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2,98228724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2,38E-08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690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Lad1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Ladinin1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4,2660594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1,35E-05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Pdlim3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Alpha-Actinin-2-Associated LIM Protein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2,978967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0,00247665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619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Myc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V-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Myc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Avian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Myelocytomatosis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Viral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Oncogene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Homolog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4,1882558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6,59E-05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Lactbl1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Lactamase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Beta Like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2,88378077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3,78E-07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CD44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Hematopoietic Cell E- And L-Selectin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sz="600" b="0" i="0" u="none" strike="noStrike" dirty="0">
                        <a:solidFill>
                          <a:srgbClr val="333333"/>
                        </a:solidFill>
                        <a:latin typeface="Times New Roman"/>
                      </a:endParaRP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4,13437248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6,76E-11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Adamts4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ADAM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Metallopeptidase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With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Thrombospondin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Type 1 Motif 4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2,5594626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1,14E-06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6512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Mt1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Metallothionein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4,08570819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1,72E-09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Pdlim1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Carboxyl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Terminal LIM Domain Protein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2,1387075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0,00273285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4671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Dcn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Decorin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4,0164888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1,40E-05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algn="ctr" fontAlgn="t"/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t"/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l" fontAlgn="t"/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l" fontAlgn="t"/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Trf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Transferrin</a:t>
                      </a:r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3,99922272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4,54E-09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Atp8b1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ATPase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Phospholipid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Transporting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8B1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3,96550627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1,53E-10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Mx2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MX dynamin like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GTPase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-2,067010883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4,66E-05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9801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Mt2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Metallothionein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3,85660286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3,73E-08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Cd83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Cluster of Differentiation 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-2,081688773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6,93E-05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619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Mmd2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Monocyte To Macrophage Differentiation Associated 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3,83762639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1,44E-08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Arhgap27os3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Rho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GTPase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activating protein 27, opposite strand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-2,095551661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9,99E-05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384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Sulf1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Sulfatase 1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3,81132134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1,31427E-11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2610307P16Rik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RIKEN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cDNA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2610307P16 gene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-2,176571506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7,21E-05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619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Mctp1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Multiple C2 And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Transmembrane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Domain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Containing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3,8066562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3,07E-08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Tcf15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transcription factor 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-2,185932389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0,00179295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384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Chil1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Chitinase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like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3,7460334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2,36E-05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Fam181b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family with sequence similarity 181 member 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-2,249718641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1,06E-05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711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Pdpn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Podoplanin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3,71867968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6,13E-09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Ism1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isthmin 1, angiogenesis inhibitor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-2,288692013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5,08E-05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66831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CD14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Myeloid Cell-Specific Leucine-Rich Glycoprotein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3,7101772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1,95E-05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Alox12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arachidonate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12-lipoxygenase, 12S type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-2,339247228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8,25E-07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8619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Mlc1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Megalencephalic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Leukoencephalopathy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With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Subcortical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Cysts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3,67279105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1,81E-06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Ifi213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interferon activated gene 213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-2,354738894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0,00016124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8619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Slc14a1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Solute Carrier Family 14 (Urea Transporter), Member 1 (Kidd Blood Group)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3,6650833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5,00E-07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Akr1c14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aldo-keto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reductase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family 1, member C14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-2,358814241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0,00029914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Lpcat2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Lysophosphatidylcholine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Acyltransferase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 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3,637390191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1,48E-08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Ifi208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 err="1">
                          <a:solidFill>
                            <a:schemeClr val="tx1"/>
                          </a:solidFill>
                          <a:latin typeface="Cambria"/>
                        </a:rPr>
                        <a:t>Interferon</a:t>
                      </a:r>
                      <a:r>
                        <a:rPr lang="fr-BE" sz="600" b="0" i="0" u="none" strike="noStrike" baseline="0" dirty="0">
                          <a:solidFill>
                            <a:schemeClr val="tx1"/>
                          </a:solidFill>
                          <a:latin typeface="Cambria"/>
                        </a:rPr>
                        <a:t> </a:t>
                      </a:r>
                      <a:r>
                        <a:rPr lang="fr-BE" sz="600" b="0" i="0" u="none" strike="noStrike" baseline="0" dirty="0" err="1">
                          <a:solidFill>
                            <a:schemeClr val="tx1"/>
                          </a:solidFill>
                          <a:latin typeface="Cambria"/>
                        </a:rPr>
                        <a:t>activited</a:t>
                      </a:r>
                      <a:r>
                        <a:rPr lang="fr-BE" sz="600" b="0" i="0" u="none" strike="noStrike" baseline="0" dirty="0">
                          <a:solidFill>
                            <a:schemeClr val="tx1"/>
                          </a:solidFill>
                          <a:latin typeface="Cambria"/>
                        </a:rPr>
                        <a:t> </a:t>
                      </a:r>
                      <a:r>
                        <a:rPr lang="fr-BE" sz="600" b="0" i="0" u="none" strike="noStrike" baseline="0" dirty="0" err="1">
                          <a:solidFill>
                            <a:schemeClr val="tx1"/>
                          </a:solidFill>
                          <a:latin typeface="Cambria"/>
                        </a:rPr>
                        <a:t>gene</a:t>
                      </a:r>
                      <a:r>
                        <a:rPr lang="fr-BE" sz="600" b="0" i="0" u="none" strike="noStrike" baseline="0" dirty="0">
                          <a:solidFill>
                            <a:schemeClr val="tx1"/>
                          </a:solidFill>
                          <a:latin typeface="Cambria"/>
                        </a:rPr>
                        <a:t> 208</a:t>
                      </a:r>
                      <a:endParaRPr lang="en-US" sz="600" b="0" i="0" u="none" strike="noStrike" dirty="0">
                        <a:solidFill>
                          <a:schemeClr val="tx1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-2,390708186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1,36E-05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77890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34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Fxyd1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FXYD Domain Containing Ion Transport Regulator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3,63506975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2,00E-05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Kank4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KN motif and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ankyrin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repeat domains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-2,411758073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1,78E-07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9121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Itgb8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Integrin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Subunit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Beta 8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3,6307336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8,86E-07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Trim6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tripartite motif containing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-2,482817847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5,79E-07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Scgb3a1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Secretoglobin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Family 3A Member 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3,619826673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2,42277E-07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Abcc9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ATP-binding cassette, sub-family C member 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-2,553857799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0,00051132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67635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Il33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Interleukine 33 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3,54452751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1,34E-10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Edn3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Endothelin-3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mbria"/>
                        </a:rPr>
                        <a:t>-2,588324537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2,31E-05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9384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Gpr37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Protein-Coupled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Receptor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37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3,50564252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3,72E-09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Vwa3a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von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mbria"/>
                        </a:rPr>
                        <a:t>Willebrand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 factor A domain containing 3A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-2,619006646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5,07E-06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4321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Dapl1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Death Associated Protein Like 1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3,48056645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0,00029643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Notum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Notum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-2,683024864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3,59E-05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Meis 1 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Meis Homeobox 1 </a:t>
                      </a:r>
                    </a:p>
                  </a:txBody>
                  <a:tcPr marL="1656" marR="1656" marT="15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3,45101861</a:t>
                      </a:r>
                    </a:p>
                  </a:txBody>
                  <a:tcPr marL="1656" marR="1656" marT="15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6,08E-11</a:t>
                      </a:r>
                    </a:p>
                  </a:txBody>
                  <a:tcPr marL="1656" marR="1656" marT="15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LamC3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Laminin, Gamma 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-2,721569183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/>
                        </a:rPr>
                        <a:t>8,21E-08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Igsf11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Immunoglobulin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Superfamily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Member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11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3,42910645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2,45E-10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Prss23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 err="1">
                          <a:solidFill>
                            <a:srgbClr val="333333"/>
                          </a:solidFill>
                          <a:latin typeface="Times New Roman"/>
                        </a:rPr>
                        <a:t>Protease</a:t>
                      </a:r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, Serine 23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-2,851965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0,000000108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99648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Zfyve28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Zinc Finger FYVE-Type Containing 28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3,42601115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2,45E-10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Casq2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Calsequestrin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2 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-3,3713206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0,00023559</a:t>
                      </a:r>
                    </a:p>
                  </a:txBody>
                  <a:tcPr marL="1656" marR="1656" marT="15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</a:tbl>
          </a:graphicData>
        </a:graphic>
      </p:graphicFrame>
      <p:sp>
        <p:nvSpPr>
          <p:cNvPr id="12" name="Flèche droite 11"/>
          <p:cNvSpPr/>
          <p:nvPr/>
        </p:nvSpPr>
        <p:spPr>
          <a:xfrm>
            <a:off x="514032" y="2229194"/>
            <a:ext cx="106656" cy="595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Flèche droite 13"/>
          <p:cNvSpPr/>
          <p:nvPr/>
        </p:nvSpPr>
        <p:spPr>
          <a:xfrm>
            <a:off x="514032" y="1293090"/>
            <a:ext cx="106656" cy="595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lèche droite 14"/>
          <p:cNvSpPr/>
          <p:nvPr/>
        </p:nvSpPr>
        <p:spPr>
          <a:xfrm>
            <a:off x="510154" y="3480303"/>
            <a:ext cx="106656" cy="595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Flèche droite 19"/>
          <p:cNvSpPr>
            <a:spLocks noChangeAspect="1"/>
          </p:cNvSpPr>
          <p:nvPr/>
        </p:nvSpPr>
        <p:spPr>
          <a:xfrm rot="10800000">
            <a:off x="6227439" y="7935460"/>
            <a:ext cx="108000" cy="602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lèche droite 9"/>
          <p:cNvSpPr/>
          <p:nvPr/>
        </p:nvSpPr>
        <p:spPr>
          <a:xfrm>
            <a:off x="514032" y="2421327"/>
            <a:ext cx="106656" cy="595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062862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696</Words>
  <Application>Microsoft Macintosh PowerPoint</Application>
  <PresentationFormat>Format A4 (210 x 297 mm)</PresentationFormat>
  <Paragraphs>417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2019-04-10T10:33:06Z</dcterms:modified>
</cp:coreProperties>
</file>