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7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BB18DA-0752-2145-B8C7-DC0AAB3262BE}" v="1" dt="2019-04-10T10:12:26.403"/>
    <p1510:client id="{AF27998B-8D68-9B4F-B445-296A07D749BB}" v="1" dt="2019-04-10T10:33:15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7551"/>
  </p:normalViewPr>
  <p:slideViewPr>
    <p:cSldViewPr snapToGrid="0" snapToObjects="1">
      <p:cViewPr varScale="1">
        <p:scale>
          <a:sx n="77" d="100"/>
          <a:sy n="77" d="100"/>
        </p:scale>
        <p:origin x="3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AF27998B-8D68-9B4F-B445-296A07D749BB}"/>
    <pc:docChg chg="custSel addSld delSld modSld">
      <pc:chgData name="Deborah Lipski" userId="cd64e408eec4740c" providerId="LiveId" clId="{AF27998B-8D68-9B4F-B445-296A07D749BB}" dt="2019-04-10T10:33:23.066" v="2" actId="478"/>
      <pc:docMkLst>
        <pc:docMk/>
      </pc:docMkLst>
      <pc:sldChg chg="delSp add">
        <pc:chgData name="Deborah Lipski" userId="cd64e408eec4740c" providerId="LiveId" clId="{AF27998B-8D68-9B4F-B445-296A07D749BB}" dt="2019-04-10T10:33:23.066" v="2" actId="478"/>
        <pc:sldMkLst>
          <pc:docMk/>
          <pc:sldMk cId="3457981077" sldId="272"/>
        </pc:sldMkLst>
        <pc:spChg chg="del">
          <ac:chgData name="Deborah Lipski" userId="cd64e408eec4740c" providerId="LiveId" clId="{AF27998B-8D68-9B4F-B445-296A07D749BB}" dt="2019-04-10T10:33:23.066" v="2" actId="478"/>
          <ac:spMkLst>
            <pc:docMk/>
            <pc:sldMk cId="3457981077" sldId="272"/>
            <ac:spMk id="16" creationId="{00000000-0000-0000-0000-000000000000}"/>
          </ac:spMkLst>
        </pc:spChg>
      </pc:sldChg>
      <pc:sldChg chg="del">
        <pc:chgData name="Deborah Lipski" userId="cd64e408eec4740c" providerId="LiveId" clId="{AF27998B-8D68-9B4F-B445-296A07D749BB}" dt="2019-04-10T10:33:15.355" v="0" actId="2696"/>
        <pc:sldMkLst>
          <pc:docMk/>
          <pc:sldMk cId="713862002" sldId="289"/>
        </pc:sldMkLst>
      </pc:sldChg>
    </pc:docChg>
  </pc:docChgLst>
  <pc:docChgLst>
    <pc:chgData name="Deborah Lipski" userId="cd64e408eec4740c" providerId="LiveId" clId="{FFBB18DA-0752-2145-B8C7-DC0AAB3262BE}"/>
    <pc:docChg chg="custSel addSld delSld modSld">
      <pc:chgData name="Deborah Lipski" userId="cd64e408eec4740c" providerId="LiveId" clId="{FFBB18DA-0752-2145-B8C7-DC0AAB3262BE}" dt="2019-04-10T10:12:30.257" v="2" actId="478"/>
      <pc:docMkLst>
        <pc:docMk/>
      </pc:docMkLst>
      <pc:sldChg chg="del">
        <pc:chgData name="Deborah Lipski" userId="cd64e408eec4740c" providerId="LiveId" clId="{FFBB18DA-0752-2145-B8C7-DC0AAB3262BE}" dt="2019-04-10T10:12:27.794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FFBB18DA-0752-2145-B8C7-DC0AAB3262BE}" dt="2019-04-10T10:12:30.257" v="2" actId="478"/>
        <pc:sldMkLst>
          <pc:docMk/>
          <pc:sldMk cId="713862002" sldId="289"/>
        </pc:sldMkLst>
        <pc:spChg chg="del">
          <ac:chgData name="Deborah Lipski" userId="cd64e408eec4740c" providerId="LiveId" clId="{FFBB18DA-0752-2145-B8C7-DC0AAB3262BE}" dt="2019-04-10T10:12:30.257" v="2" actId="478"/>
          <ac:spMkLst>
            <pc:docMk/>
            <pc:sldMk cId="713862002" sldId="289"/>
            <ac:spMk id="31" creationId="{1C5D2E6A-8FFE-8949-94CF-F07BA80482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65" y="545923"/>
            <a:ext cx="2738322" cy="2592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362" y="545923"/>
            <a:ext cx="2727871" cy="2592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rot="16200000">
            <a:off x="-832513" y="1718002"/>
            <a:ext cx="254867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FMO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04692" y="3137924"/>
            <a:ext cx="2677006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FSC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2281657" y="1697417"/>
            <a:ext cx="2589844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92" dirty="0" err="1">
                <a:cs typeface="Arial" pitchFamily="34" charset="0"/>
              </a:rPr>
              <a:t>PDGFRß</a:t>
            </a:r>
            <a:endParaRPr lang="fr-FR" sz="1292" dirty="0"/>
          </a:p>
        </p:txBody>
      </p:sp>
      <p:sp>
        <p:nvSpPr>
          <p:cNvPr id="9" name="ZoneTexte 8"/>
          <p:cNvSpPr txBox="1"/>
          <p:nvPr/>
        </p:nvSpPr>
        <p:spPr>
          <a:xfrm>
            <a:off x="3704362" y="3137924"/>
            <a:ext cx="272787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92"/>
              <a:t>FSC</a:t>
            </a:r>
            <a:endParaRPr lang="fr-FR" sz="1292" dirty="0"/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604696" y="2233818"/>
            <a:ext cx="2725095" cy="7782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3714655" y="2233823"/>
            <a:ext cx="2727871" cy="10293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866340" y="564782"/>
            <a:ext cx="598220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92" dirty="0"/>
              <a:t>0,4%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958199" y="545924"/>
            <a:ext cx="598220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92" dirty="0"/>
              <a:t>0,6%</a:t>
            </a:r>
          </a:p>
        </p:txBody>
      </p:sp>
    </p:spTree>
    <p:extLst>
      <p:ext uri="{BB962C8B-B14F-4D97-AF65-F5344CB8AC3E}">
        <p14:creationId xmlns:p14="http://schemas.microsoft.com/office/powerpoint/2010/main" val="34579810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</Words>
  <Application>Microsoft Macintosh PowerPoint</Application>
  <PresentationFormat>Format A4 (210 x 297 mm)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2019-04-10T10:33:25Z</dcterms:modified>
</cp:coreProperties>
</file>