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4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2CBB1-FE67-46BC-9F1D-AF0FF7301097}" type="datetimeFigureOut">
              <a:rPr lang="sv-SE" smtClean="0"/>
              <a:t>17/09/18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FB156-84B2-468F-9DCB-BA6FE7C61CA5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Serotypes penicillin non susc 180917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6550" y="764704"/>
            <a:ext cx="7933882" cy="52251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StandardGU</dc:creator>
  <cp:lastModifiedBy>Biridwa Archippe</cp:lastModifiedBy>
  <cp:revision>1</cp:revision>
  <dcterms:created xsi:type="dcterms:W3CDTF">2018-09-17T09:52:10Z</dcterms:created>
  <dcterms:modified xsi:type="dcterms:W3CDTF">2018-09-17T18:05:29Z</dcterms:modified>
</cp:coreProperties>
</file>