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2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3" d="100"/>
          <a:sy n="63" d="100"/>
        </p:scale>
        <p:origin x="208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A371DB-6EE6-4781-B520-307FB1F91CE2}" type="datetimeFigureOut">
              <a:rPr lang="zh-CN" altLang="en-US" smtClean="0"/>
              <a:t>2021/2/2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E37C23-05D7-47F1-87CA-965B4D7F95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9323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37C23-05D7-47F1-87CA-965B4D7F95D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8487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37C23-05D7-47F1-87CA-965B4D7F95D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8308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37C23-05D7-47F1-87CA-965B4D7F95D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216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37C23-05D7-47F1-87CA-965B4D7F95D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3189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37C23-05D7-47F1-87CA-965B4D7F95D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715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E279F9-D0FC-40D8-BD0A-B741BB734F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469C882-FECF-48F2-AE25-470C2DB76F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745AA0A-C8C2-46C1-B0B2-1EAB65FAB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5F82-DA2B-4056-A19A-AA9AEBD10F6E}" type="datetimeFigureOut">
              <a:rPr lang="zh-CN" altLang="en-US" smtClean="0"/>
              <a:t>2021/2/2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121B321-010A-4D5B-A100-B475F09B5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9CFC202-C37A-494B-BD6D-8CF6B3D28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1F61-357D-4E74-82F5-67F356A2BE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1335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A0E8A0-84F4-4DF2-B248-A2C0784DD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957ED6F-3333-41E2-B0C7-549B03FD10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2BA6F07-3394-4C90-B28A-58578435C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5F82-DA2B-4056-A19A-AA9AEBD10F6E}" type="datetimeFigureOut">
              <a:rPr lang="zh-CN" altLang="en-US" smtClean="0"/>
              <a:t>2021/2/2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9792B30-E564-4D8B-BCE9-A5D7D121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AF90D4-D92D-43E5-8053-D050A08B9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1F61-357D-4E74-82F5-67F356A2BE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3982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88564B8-38DF-4CA5-BBDF-419E28436D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4497677-598B-4647-9D01-136B578BE8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DD6F1C-54F7-44CD-BE51-57DCA5199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5F82-DA2B-4056-A19A-AA9AEBD10F6E}" type="datetimeFigureOut">
              <a:rPr lang="zh-CN" altLang="en-US" smtClean="0"/>
              <a:t>2021/2/2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42E9F12-B41B-40E2-B0CE-8743DE812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C70C0F8-96EB-4231-AB63-220D2A22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1F61-357D-4E74-82F5-67F356A2BE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5245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B7792A-AA6A-4C34-B0B0-366BC5607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5C7469B-9EFE-464B-8D1C-25E5C381C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9648F61-2FF8-4F8F-8C2F-277D20E6C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5F82-DA2B-4056-A19A-AA9AEBD10F6E}" type="datetimeFigureOut">
              <a:rPr lang="zh-CN" altLang="en-US" smtClean="0"/>
              <a:t>2021/2/2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585FB1-7BC2-445E-B92E-D5297D8C5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4077DA-6E93-4F0E-8459-6BA107876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1F61-357D-4E74-82F5-67F356A2BE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1259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C47D8A-9230-40F6-8071-1B7ADF67D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33ACD60-85E3-4151-B6B5-0C1C4D880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F90ABE0-B773-4ED3-B940-92F4DDC12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5F82-DA2B-4056-A19A-AA9AEBD10F6E}" type="datetimeFigureOut">
              <a:rPr lang="zh-CN" altLang="en-US" smtClean="0"/>
              <a:t>2021/2/2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7C240C1-CAC9-416B-9774-B251DF488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674DFA-4312-4482-A9D7-6A8B12794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1F61-357D-4E74-82F5-67F356A2BE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328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02EFE0-5EB1-4B5F-B98A-0F92BF5F6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D59D7A-4A09-4B18-9C5D-3018ACB5F1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9A90FC1-EB74-4C20-8736-6D38E20FB3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5118F45-5A58-46B2-9E9B-CA11B2757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5F82-DA2B-4056-A19A-AA9AEBD10F6E}" type="datetimeFigureOut">
              <a:rPr lang="zh-CN" altLang="en-US" smtClean="0"/>
              <a:t>2021/2/2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9E474D-8EDF-46D1-BC99-F48765B51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00B3E22-7E66-45B8-A625-F82EE68EC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1F61-357D-4E74-82F5-67F356A2BE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363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B2FE9B-4336-4DAB-8BD8-37AD23692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BE60CF-0FEF-4D69-B373-E4A2C0B70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E2BB667-085B-44F4-BC5B-6801FA17F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C9C064D-6564-4A9E-9AA4-94FDD1AF71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A86B625-DC09-46CE-A3F6-37FEBAB239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C7A9446-C030-49BE-8715-4CB7CE939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5F82-DA2B-4056-A19A-AA9AEBD10F6E}" type="datetimeFigureOut">
              <a:rPr lang="zh-CN" altLang="en-US" smtClean="0"/>
              <a:t>2021/2/2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7B3C3E8-085E-4F8C-9667-335532B05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3090C56-8619-4144-BD5C-27590E3B0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1F61-357D-4E74-82F5-67F356A2BE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0708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E4A0DF-EC9B-45EE-8515-E9F47F1B9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3F88B0B-97CD-4F08-BCBD-2EFC8B676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5F82-DA2B-4056-A19A-AA9AEBD10F6E}" type="datetimeFigureOut">
              <a:rPr lang="zh-CN" altLang="en-US" smtClean="0"/>
              <a:t>2021/2/2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9C5B63A-4212-4B70-A8BD-CFB498143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7FCBF57-F550-4697-B025-1593B0E12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1F61-357D-4E74-82F5-67F356A2BE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8688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69DB8ED-40A9-468F-BC26-E61FB2670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5F82-DA2B-4056-A19A-AA9AEBD10F6E}" type="datetimeFigureOut">
              <a:rPr lang="zh-CN" altLang="en-US" smtClean="0"/>
              <a:t>2021/2/2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EEB664E-AAB5-4030-AE97-7E80D8BDD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D597E8E-AE00-42F1-9EAD-B2F6F26D7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1F61-357D-4E74-82F5-67F356A2BE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4361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5D5FD1-2CCF-4845-AFD2-9398B4056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FDBA4E-74F5-4312-815E-B7E09C8BC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7B8FC02-FC08-44D3-8CE7-20298A912A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924E693-C190-4DC9-A9C2-8D3A7AFE0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5F82-DA2B-4056-A19A-AA9AEBD10F6E}" type="datetimeFigureOut">
              <a:rPr lang="zh-CN" altLang="en-US" smtClean="0"/>
              <a:t>2021/2/2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B95D780-7348-417E-AAA5-C6DEC701C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DB571DD-46D9-4967-93FF-D3DB5C816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1F61-357D-4E74-82F5-67F356A2BE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165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7F3494-3663-4AE5-B6F0-F53837886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457DB54-C56E-405B-8018-520C692DDF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6049FD3-EA80-4157-A592-1525CD5297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E692480-E09D-4914-B3B2-2C074E03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5F82-DA2B-4056-A19A-AA9AEBD10F6E}" type="datetimeFigureOut">
              <a:rPr lang="zh-CN" altLang="en-US" smtClean="0"/>
              <a:t>2021/2/2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A4E062B-4693-44E7-85DD-A6357B1D6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336411B-382B-49BB-8313-C25A7BCB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1F61-357D-4E74-82F5-67F356A2BE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8439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1967CE5-BB8C-452B-BAF7-15ADE8B48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622CBE3-8B6B-43B6-BF58-A4DB151E7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B0CA34D-EF49-41F4-943B-1C91791C69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25F82-DA2B-4056-A19A-AA9AEBD10F6E}" type="datetimeFigureOut">
              <a:rPr lang="zh-CN" altLang="en-US" smtClean="0"/>
              <a:t>2021/2/2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CB06F5-7FDF-43AA-8145-CC2EAFF66E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35C9DC-F1B8-4801-8183-63ED1E37D5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1F61-357D-4E74-82F5-67F356A2BE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68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99D20AE6-3C59-4002-B37B-19974CE16E63}"/>
              </a:ext>
            </a:extLst>
          </p:cNvPr>
          <p:cNvGrpSpPr/>
          <p:nvPr/>
        </p:nvGrpSpPr>
        <p:grpSpPr>
          <a:xfrm>
            <a:off x="516000" y="810000"/>
            <a:ext cx="11160000" cy="6048000"/>
            <a:chOff x="2" y="288025"/>
            <a:chExt cx="12191998" cy="6569975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48B21A4-C92F-44CB-93E9-BBF1BED21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" y="310551"/>
              <a:ext cx="6095998" cy="3251198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F7150F69-6AD5-450A-8580-53FD7928C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96002" y="3606801"/>
              <a:ext cx="6095998" cy="3251199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EAA11A30-2FD7-44A9-A22B-97F5D7373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" y="3606801"/>
              <a:ext cx="6095998" cy="3251199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7385B89F-C654-4601-9628-8EC2B2E6C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96002" y="310551"/>
              <a:ext cx="6095998" cy="3251199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E7A66487-4095-40A7-9EDD-277A31ED9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" y="288025"/>
              <a:ext cx="6095998" cy="3251198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CCCB4AF-C028-4602-8708-5BE84EBD2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96002" y="3584275"/>
              <a:ext cx="6095998" cy="3251199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7A6EE76-3826-44CF-ACA2-F87C30571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" y="3584275"/>
              <a:ext cx="6095998" cy="3251199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59E2EB6-2C56-4F81-829A-5ECF0EBB0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96002" y="288025"/>
              <a:ext cx="6095998" cy="3251199"/>
            </a:xfrm>
            <a:prstGeom prst="rect">
              <a:avLst/>
            </a:prstGeom>
          </p:spPr>
        </p:pic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01429362-A8CA-469E-BD6F-628B74CC9702}"/>
              </a:ext>
            </a:extLst>
          </p:cNvPr>
          <p:cNvSpPr txBox="1"/>
          <p:nvPr/>
        </p:nvSpPr>
        <p:spPr>
          <a:xfrm>
            <a:off x="599440" y="238455"/>
            <a:ext cx="1001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Percentile charts and combined RIs for CO</a:t>
            </a:r>
            <a:r>
              <a:rPr lang="en-US" altLang="zh-CN" sz="1100" dirty="0"/>
              <a:t>2</a:t>
            </a:r>
            <a:r>
              <a:rPr lang="en-US" altLang="zh-CN" dirty="0"/>
              <a:t>, Cl, K and Na. The RIs are indicated in grey area.</a:t>
            </a:r>
          </a:p>
        </p:txBody>
      </p:sp>
    </p:spTree>
    <p:extLst>
      <p:ext uri="{BB962C8B-B14F-4D97-AF65-F5344CB8AC3E}">
        <p14:creationId xmlns:p14="http://schemas.microsoft.com/office/powerpoint/2010/main" val="1350385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913A8ABD-B4FC-451F-A87D-A82489C49B29}"/>
              </a:ext>
            </a:extLst>
          </p:cNvPr>
          <p:cNvGrpSpPr/>
          <p:nvPr/>
        </p:nvGrpSpPr>
        <p:grpSpPr>
          <a:xfrm>
            <a:off x="516000" y="810000"/>
            <a:ext cx="11160000" cy="6048000"/>
            <a:chOff x="1" y="-457214"/>
            <a:chExt cx="13716026" cy="7315213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17E09A65-E4B0-4E0B-B614-945BA2A58B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58015" y="3200394"/>
              <a:ext cx="6858012" cy="3657605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3D4E87FC-D66D-464F-8F88-3C33E844E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58015" y="-457214"/>
              <a:ext cx="6858012" cy="3657605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ABFBCD09-C063-4281-9DD1-8864130ADB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-457214"/>
              <a:ext cx="6858012" cy="3657605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FA70E844-362E-4C5D-BB7A-56BD1CD11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" y="3200394"/>
              <a:ext cx="6858012" cy="3657605"/>
            </a:xfrm>
            <a:prstGeom prst="rect">
              <a:avLst/>
            </a:prstGeom>
          </p:spPr>
        </p:pic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CFC6960D-4E45-49EF-B288-3AC76A39CCF7}"/>
              </a:ext>
            </a:extLst>
          </p:cNvPr>
          <p:cNvSpPr txBox="1"/>
          <p:nvPr/>
        </p:nvSpPr>
        <p:spPr>
          <a:xfrm>
            <a:off x="599440" y="238455"/>
            <a:ext cx="1001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Percentile charts and combined RIs for Ca, Mg, P and TIBC. The RIs are indicated in grey area.</a:t>
            </a:r>
          </a:p>
        </p:txBody>
      </p:sp>
    </p:spTree>
    <p:extLst>
      <p:ext uri="{BB962C8B-B14F-4D97-AF65-F5344CB8AC3E}">
        <p14:creationId xmlns:p14="http://schemas.microsoft.com/office/powerpoint/2010/main" val="2076397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>
            <a:extLst>
              <a:ext uri="{FF2B5EF4-FFF2-40B4-BE49-F238E27FC236}">
                <a16:creationId xmlns:a16="http://schemas.microsoft.com/office/drawing/2014/main" id="{5D63D081-4DB6-4062-9C2A-C535DC3EBCE0}"/>
              </a:ext>
            </a:extLst>
          </p:cNvPr>
          <p:cNvGrpSpPr/>
          <p:nvPr/>
        </p:nvGrpSpPr>
        <p:grpSpPr>
          <a:xfrm>
            <a:off x="516000" y="810000"/>
            <a:ext cx="11160000" cy="6048000"/>
            <a:chOff x="-6220333" y="-703496"/>
            <a:chExt cx="13716026" cy="7302469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4CBA143-E1FA-497D-9013-501DF2A14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681" y="2954111"/>
              <a:ext cx="6858012" cy="364486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2AFCBDC9-F226-431D-86B4-80062F3C40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6220333" y="-703496"/>
              <a:ext cx="6858012" cy="3644862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E5B23142-35CC-4ADB-9581-862C092CA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6220333" y="2954111"/>
              <a:ext cx="6858012" cy="3644862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B3F9022D-5E1C-4123-9880-61E6D7AE26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681" y="-703496"/>
              <a:ext cx="6858012" cy="3644862"/>
            </a:xfrm>
            <a:prstGeom prst="rect">
              <a:avLst/>
            </a:prstGeom>
          </p:spPr>
        </p:pic>
      </p:grpSp>
      <p:sp>
        <p:nvSpPr>
          <p:cNvPr id="7" name="文本框 6">
            <a:extLst>
              <a:ext uri="{FF2B5EF4-FFF2-40B4-BE49-F238E27FC236}">
                <a16:creationId xmlns:a16="http://schemas.microsoft.com/office/drawing/2014/main" id="{AF847FAA-3A5F-4F89-8492-6674F6EB547B}"/>
              </a:ext>
            </a:extLst>
          </p:cNvPr>
          <p:cNvSpPr txBox="1"/>
          <p:nvPr/>
        </p:nvSpPr>
        <p:spPr>
          <a:xfrm>
            <a:off x="599440" y="238455"/>
            <a:ext cx="1001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Percentile charts and combined RIs for ALT, ALP, AST and GGT. The RIs are indicated in grey area.</a:t>
            </a:r>
          </a:p>
        </p:txBody>
      </p:sp>
    </p:spTree>
    <p:extLst>
      <p:ext uri="{BB962C8B-B14F-4D97-AF65-F5344CB8AC3E}">
        <p14:creationId xmlns:p14="http://schemas.microsoft.com/office/powerpoint/2010/main" val="339352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>
            <a:extLst>
              <a:ext uri="{FF2B5EF4-FFF2-40B4-BE49-F238E27FC236}">
                <a16:creationId xmlns:a16="http://schemas.microsoft.com/office/drawing/2014/main" id="{155D9978-4531-479A-9ED6-3E9968D903F6}"/>
              </a:ext>
            </a:extLst>
          </p:cNvPr>
          <p:cNvGrpSpPr/>
          <p:nvPr/>
        </p:nvGrpSpPr>
        <p:grpSpPr>
          <a:xfrm>
            <a:off x="516000" y="810000"/>
            <a:ext cx="11160000" cy="6048000"/>
            <a:chOff x="669738" y="44121"/>
            <a:chExt cx="13716026" cy="7315213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61D783D5-A816-4B63-843D-9F20422F29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69738" y="44121"/>
              <a:ext cx="6858012" cy="365760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6B2B88E2-DCBA-4D3E-A5E6-1DA731686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527752" y="44121"/>
              <a:ext cx="6858012" cy="3657605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E2554AA7-5FBE-43D5-88F4-C5E07C560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527752" y="3701729"/>
              <a:ext cx="6858012" cy="3657605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41B3B46D-A8D1-465B-8BD8-F0D9274D1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69738" y="3701729"/>
              <a:ext cx="6858012" cy="3657605"/>
            </a:xfrm>
            <a:prstGeom prst="rect">
              <a:avLst/>
            </a:prstGeom>
          </p:spPr>
        </p:pic>
      </p:grpSp>
      <p:sp>
        <p:nvSpPr>
          <p:cNvPr id="7" name="文本框 6">
            <a:extLst>
              <a:ext uri="{FF2B5EF4-FFF2-40B4-BE49-F238E27FC236}">
                <a16:creationId xmlns:a16="http://schemas.microsoft.com/office/drawing/2014/main" id="{2F99A972-80F7-493D-9A47-9173F96B1929}"/>
              </a:ext>
            </a:extLst>
          </p:cNvPr>
          <p:cNvSpPr txBox="1"/>
          <p:nvPr/>
        </p:nvSpPr>
        <p:spPr>
          <a:xfrm>
            <a:off x="599440" y="238455"/>
            <a:ext cx="1001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Percentile charts and combined RIs for CHE, CK, CK-MB and LDH. The RIs are indicated in grey area.</a:t>
            </a:r>
          </a:p>
        </p:txBody>
      </p:sp>
    </p:spTree>
    <p:extLst>
      <p:ext uri="{BB962C8B-B14F-4D97-AF65-F5344CB8AC3E}">
        <p14:creationId xmlns:p14="http://schemas.microsoft.com/office/powerpoint/2010/main" val="3599353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DCB0A93D-33E7-4B4F-8CAB-FFF7D9655AB8}"/>
              </a:ext>
            </a:extLst>
          </p:cNvPr>
          <p:cNvGrpSpPr/>
          <p:nvPr/>
        </p:nvGrpSpPr>
        <p:grpSpPr>
          <a:xfrm>
            <a:off x="516000" y="810000"/>
            <a:ext cx="11160000" cy="6048000"/>
            <a:chOff x="669738" y="44121"/>
            <a:chExt cx="13716026" cy="7315213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42F1761E-1F73-4FF9-8F83-F0632B455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69738" y="44121"/>
              <a:ext cx="6858012" cy="3657605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C1B5E58E-02E2-4819-881E-33371E17C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527752" y="44121"/>
              <a:ext cx="6858012" cy="3657605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63C3E96D-F25E-47D6-872F-D1F90C448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527752" y="3701729"/>
              <a:ext cx="6858012" cy="3657605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28C230FD-011F-4C1A-AF37-2BDAFD54A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69738" y="3701729"/>
              <a:ext cx="6858011" cy="3657605"/>
            </a:xfrm>
            <a:prstGeom prst="rect">
              <a:avLst/>
            </a:prstGeom>
          </p:spPr>
        </p:pic>
      </p:grpSp>
      <p:sp>
        <p:nvSpPr>
          <p:cNvPr id="7" name="文本框 6">
            <a:extLst>
              <a:ext uri="{FF2B5EF4-FFF2-40B4-BE49-F238E27FC236}">
                <a16:creationId xmlns:a16="http://schemas.microsoft.com/office/drawing/2014/main" id="{08B0FD2A-F40D-4FEA-A2CF-59811E08BD66}"/>
              </a:ext>
            </a:extLst>
          </p:cNvPr>
          <p:cNvSpPr txBox="1"/>
          <p:nvPr/>
        </p:nvSpPr>
        <p:spPr>
          <a:xfrm>
            <a:off x="599440" y="238455"/>
            <a:ext cx="1001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Percentile charts and combined RIs for Alb, TP, LDL-C and HDL-C. The RIs are indicated in grey area.</a:t>
            </a:r>
          </a:p>
        </p:txBody>
      </p:sp>
    </p:spTree>
    <p:extLst>
      <p:ext uri="{BB962C8B-B14F-4D97-AF65-F5344CB8AC3E}">
        <p14:creationId xmlns:p14="http://schemas.microsoft.com/office/powerpoint/2010/main" val="3578227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</Words>
  <Application>Microsoft Office PowerPoint</Application>
  <PresentationFormat>宽屏</PresentationFormat>
  <Paragraphs>11</Paragraphs>
  <Slides>5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9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wang kj</dc:creator>
  <cp:lastModifiedBy>wang kj</cp:lastModifiedBy>
  <cp:revision>19</cp:revision>
  <dcterms:created xsi:type="dcterms:W3CDTF">2020-09-15T06:30:56Z</dcterms:created>
  <dcterms:modified xsi:type="dcterms:W3CDTF">2021-02-02T12:31:57Z</dcterms:modified>
</cp:coreProperties>
</file>