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12192635" cy="1083945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693261" y="1143000"/>
            <a:ext cx="347147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/>
              <a:t>Fig 1.</a:t>
            </a:r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221" y="1774006"/>
            <a:ext cx="9145325" cy="3773839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221" y="5693379"/>
            <a:ext cx="9145325" cy="2617096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600" indent="0" algn="ctr">
              <a:buNone/>
              <a:defRPr sz="2665"/>
            </a:lvl2pPr>
            <a:lvl3pPr marL="1219200" indent="0" algn="ctr">
              <a:buNone/>
              <a:defRPr sz="2400"/>
            </a:lvl3pPr>
            <a:lvl4pPr marL="1828800" indent="0" algn="ctr">
              <a:buNone/>
              <a:defRPr sz="2135"/>
            </a:lvl4pPr>
            <a:lvl5pPr marL="2438400" indent="0" algn="ctr">
              <a:buNone/>
              <a:defRPr sz="2135"/>
            </a:lvl5pPr>
            <a:lvl6pPr marL="3048000" indent="0" algn="ctr">
              <a:buNone/>
              <a:defRPr sz="2135"/>
            </a:lvl6pPr>
            <a:lvl7pPr marL="3658235" indent="0" algn="ctr">
              <a:buNone/>
              <a:defRPr sz="2135"/>
            </a:lvl7pPr>
            <a:lvl8pPr marL="4267835" indent="0" algn="ctr">
              <a:buNone/>
              <a:defRPr sz="2135"/>
            </a:lvl8pPr>
            <a:lvl9pPr marL="4877435" indent="0" algn="ctr">
              <a:buNone/>
              <a:defRPr sz="213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6164" y="577116"/>
            <a:ext cx="2629281" cy="918618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321" y="577116"/>
            <a:ext cx="7735420" cy="918618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971" y="2702411"/>
            <a:ext cx="10517123" cy="4509034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971" y="7254102"/>
            <a:ext cx="10517123" cy="237119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6pPr>
            <a:lvl7pPr marL="3658235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7pPr>
            <a:lvl8pPr marL="4267835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8pPr>
            <a:lvl9pPr marL="4877435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321" y="2885582"/>
            <a:ext cx="5182351" cy="687772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3094" y="2885582"/>
            <a:ext cx="5182351" cy="687772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910" y="577116"/>
            <a:ext cx="10517123" cy="20951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910" y="2657245"/>
            <a:ext cx="5158534" cy="130227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8235" indent="0">
              <a:buNone/>
              <a:defRPr sz="2135" b="1"/>
            </a:lvl7pPr>
            <a:lvl8pPr marL="4267835" indent="0">
              <a:buNone/>
              <a:defRPr sz="2135" b="1"/>
            </a:lvl8pPr>
            <a:lvl9pPr marL="4877435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910" y="3959520"/>
            <a:ext cx="5158534" cy="582385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3094" y="2657245"/>
            <a:ext cx="5183939" cy="130227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8235" indent="0">
              <a:buNone/>
              <a:defRPr sz="2135" b="1"/>
            </a:lvl7pPr>
            <a:lvl8pPr marL="4267835" indent="0">
              <a:buNone/>
              <a:defRPr sz="2135" b="1"/>
            </a:lvl8pPr>
            <a:lvl9pPr marL="4877435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3094" y="3959520"/>
            <a:ext cx="5183939" cy="582385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910" y="722650"/>
            <a:ext cx="3932807" cy="2529275"/>
          </a:xfrm>
        </p:spPr>
        <p:txBody>
          <a:bodyPr anchor="b"/>
          <a:lstStyle>
            <a:lvl1pPr>
              <a:defRPr sz="426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939" y="1560723"/>
            <a:ext cx="6173094" cy="7703248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910" y="3251925"/>
            <a:ext cx="3932807" cy="6024593"/>
          </a:xfrm>
        </p:spPr>
        <p:txBody>
          <a:bodyPr/>
          <a:lstStyle>
            <a:lvl1pPr marL="0" indent="0">
              <a:buNone/>
              <a:defRPr sz="2135"/>
            </a:lvl1pPr>
            <a:lvl2pPr marL="609600" indent="0">
              <a:buNone/>
              <a:defRPr sz="1865"/>
            </a:lvl2pPr>
            <a:lvl3pPr marL="1219200" indent="0">
              <a:buNone/>
              <a:defRPr sz="1600"/>
            </a:lvl3pPr>
            <a:lvl4pPr marL="1828800" indent="0">
              <a:buNone/>
              <a:defRPr sz="1335"/>
            </a:lvl4pPr>
            <a:lvl5pPr marL="2438400" indent="0">
              <a:buNone/>
              <a:defRPr sz="1335"/>
            </a:lvl5pPr>
            <a:lvl6pPr marL="3048000" indent="0">
              <a:buNone/>
              <a:defRPr sz="1335"/>
            </a:lvl6pPr>
            <a:lvl7pPr marL="3658235" indent="0">
              <a:buNone/>
              <a:defRPr sz="1335"/>
            </a:lvl7pPr>
            <a:lvl8pPr marL="4267835" indent="0">
              <a:buNone/>
              <a:defRPr sz="1335"/>
            </a:lvl8pPr>
            <a:lvl9pPr marL="4877435" indent="0">
              <a:buNone/>
              <a:defRPr sz="13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910" y="722650"/>
            <a:ext cx="3932807" cy="2529275"/>
          </a:xfrm>
        </p:spPr>
        <p:txBody>
          <a:bodyPr anchor="b"/>
          <a:lstStyle>
            <a:lvl1pPr>
              <a:defRPr sz="426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939" y="1560723"/>
            <a:ext cx="6173094" cy="7703248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8235" indent="0">
              <a:buNone/>
              <a:defRPr sz="2665"/>
            </a:lvl7pPr>
            <a:lvl8pPr marL="4267835" indent="0">
              <a:buNone/>
              <a:defRPr sz="2665"/>
            </a:lvl8pPr>
            <a:lvl9pPr marL="4877435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910" y="3251925"/>
            <a:ext cx="3932807" cy="6024593"/>
          </a:xfrm>
        </p:spPr>
        <p:txBody>
          <a:bodyPr/>
          <a:lstStyle>
            <a:lvl1pPr marL="0" indent="0">
              <a:buNone/>
              <a:defRPr sz="2135"/>
            </a:lvl1pPr>
            <a:lvl2pPr marL="609600" indent="0">
              <a:buNone/>
              <a:defRPr sz="1865"/>
            </a:lvl2pPr>
            <a:lvl3pPr marL="1219200" indent="0">
              <a:buNone/>
              <a:defRPr sz="1600"/>
            </a:lvl3pPr>
            <a:lvl4pPr marL="1828800" indent="0">
              <a:buNone/>
              <a:defRPr sz="1335"/>
            </a:lvl4pPr>
            <a:lvl5pPr marL="2438400" indent="0">
              <a:buNone/>
              <a:defRPr sz="1335"/>
            </a:lvl5pPr>
            <a:lvl6pPr marL="3048000" indent="0">
              <a:buNone/>
              <a:defRPr sz="1335"/>
            </a:lvl6pPr>
            <a:lvl7pPr marL="3658235" indent="0">
              <a:buNone/>
              <a:defRPr sz="1335"/>
            </a:lvl7pPr>
            <a:lvl8pPr marL="4267835" indent="0">
              <a:buNone/>
              <a:defRPr sz="1335"/>
            </a:lvl8pPr>
            <a:lvl9pPr marL="4877435" indent="0">
              <a:buNone/>
              <a:defRPr sz="13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21" y="577116"/>
            <a:ext cx="10517123" cy="2095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21" y="2885582"/>
            <a:ext cx="10517123" cy="687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21" y="10046842"/>
            <a:ext cx="2743597" cy="5771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9185" y="10046842"/>
            <a:ext cx="4115396" cy="5771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847" y="10046842"/>
            <a:ext cx="2743597" cy="5771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9200" rtl="0" eaLnBrk="1" latinLnBrk="0" hangingPunct="1">
        <a:lnSpc>
          <a:spcPct val="90000"/>
        </a:lnSpc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1219200" rtl="0" eaLnBrk="1" latinLnBrk="0" hangingPunct="1">
        <a:lnSpc>
          <a:spcPct val="90000"/>
        </a:lnSpc>
        <a:spcBef>
          <a:spcPct val="267000"/>
        </a:spcBef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35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035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635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235" indent="-304800" algn="l" defTabSz="1219200" rtl="0" eaLnBrk="1" latinLnBrk="0" hangingPunct="1">
        <a:lnSpc>
          <a:spcPct val="90000"/>
        </a:lnSpc>
        <a:spcBef>
          <a:spcPct val="134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23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83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43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9055" y="803275"/>
            <a:ext cx="12251690" cy="86937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WFiMjM3MjJjMTA4YTI2OWQ5MTE1YTEyM2ViYmMzZTQifQ=="/>
  <p:tag name="commondata" val="eyJoZGlkIjoiNjNkYWNkOTBjZjNmYmJlYTIwY2RkNzI2NTU4ZmU1M2MifQ==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38</cp:revision>
  <dcterms:created xsi:type="dcterms:W3CDTF">2023-08-26T08:23:00Z</dcterms:created>
  <dcterms:modified xsi:type="dcterms:W3CDTF">2023-12-10T02:10:34Z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2D618410778E4587B6F43591C88B460B_13</vt:lpwstr>
  </property>
  <property fmtid="{D5CDD505-2E9C-101B-9397-08002B2CF9AE}" pid="3" name="KSOProductBuildVer">
    <vt:lpwstr>2052-12.1.0.15712</vt:lpwstr>
  </property>
</Properties>
</file>