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7927-48A6-4020-865C-C456CDF8A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56A8D-A7CA-40CA-A9E3-C6524AB31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3F6FA-7792-482D-8210-F5118897A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633A7-DDA9-4D35-9541-86666041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B51A7-5C38-4500-870E-B60E3E13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05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AF1A9-CA38-4650-9463-66528BD5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4F745-B3C0-4FC6-B487-6BA9E2071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BCFBB-CCC9-4A3D-B442-E684244B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B30D2-5D4F-42D8-ACFB-B77DD802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C4D2C-DAD3-4562-ACFC-E29B3DCB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291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ECCA1-5C0E-4867-933C-19077176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2DCD9-0434-4693-8102-00DD15AA0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C770-0A21-454B-BBEF-FB50324C7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8C7B8-9F3C-464F-990E-D0CA8C8D4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2766C-07CE-414C-9E97-B6236429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027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FA96D-F0E0-4BDD-84FD-98A1A5DE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134D2-6DAB-4771-969A-23536BFFF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B831D-BDB7-42FB-BFF2-90E452479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78E3A-29C8-44FC-B53C-371FE970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F600A-2946-4831-B3DD-09C5F2764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F52E1-BF9B-44F8-B58A-62D81CD3F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3337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6EF75-A679-4738-8D4C-751B996CF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437C3-F117-43AE-AA09-DF300ACAB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6E628-AB9D-403F-B127-A533BB171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EAFCB-7AFB-4144-87EC-36C74AAE95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B445F2-5CB8-4F2C-828C-1BC849B9C5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F2A4D8-C35B-4602-B36E-1AF0ED511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392ACA-F28F-48EB-8939-3A7E497A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3E6495-2BD5-4CEC-B0F6-4286E1E9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1170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CCDF-DACB-4BA5-808E-930150D9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066499-A0EF-4F9D-83EC-2BCDE0E1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85F7FA-075C-4BFD-BC29-A82A63BCE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AEA31C-6845-4A56-9FB2-44B4A8DA3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304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C8EAC5-7594-4FDA-9C78-E5181F95B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F30E9-8994-48F4-A7B2-26B61CC2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7BEF6-0D7D-4CBF-BD76-4AA8F4064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09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C88BE-B1A1-474C-A820-8B55A505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E87CB-8513-45EA-B5F7-BDC8ABDE8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C619C-1803-4798-B46E-C44EC9336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67D25-19F5-4652-9957-E4919A5F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8E9B9-2E50-4015-8038-680DE4B9C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F917D-7E1F-4CA4-A87E-4EDC0A947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83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0E88-C8C2-4530-999E-3ED2A6B5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E710DE-CB03-49F8-9B2F-53E3EEE59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133A3-0A6C-4AB7-B3A9-DECFFCE83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352C6-9B30-4948-BCB7-CC09D673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E2BBC-0D0D-44DE-9491-8C65EBA91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CFD33-740E-46EA-BF8E-D689B7EC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335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CABA-25B2-47D3-B6CD-2115BAE9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0CCE7-801E-4A4A-9CC9-4C1794006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94F3E-8EB3-45DC-9F31-6C5B2466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10917-1C8F-4E26-8C24-5B1A33DD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C3940-807A-4B12-8BFD-271C2084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587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A8BB3B-FC0D-4E9B-842A-B90B729E1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2D7073-DD37-4C1F-8637-DF7602C4D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F0788-D9D1-43B9-8517-B9C38092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CA96D-496A-41AA-9650-E60FBA43D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38D03-3939-401B-9FC1-D5C1D96C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948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074A73-B28F-4FBF-9DEA-0C36016B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592BC-48B6-4DA4-85C8-BF65B0465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6D0D2-0EE4-412E-88AA-153727F44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42214-7918-446B-9102-1E2FBFBA5598}" type="datetimeFigureOut">
              <a:rPr lang="en-IN" smtClean="0"/>
              <a:t>25-08-2019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3F176-DD82-40EA-8073-35E83915F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FDC44-DCAD-4210-8047-AAAC95F33E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7B3E6-A7CF-43F0-BCD1-50F5C0EED7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58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14E17-8A0E-4AEB-B9A6-5DC3874C0E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2E7FA-4E81-4CDB-97C3-0F672CBB62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79BE536-196C-4ECF-9682-11F697B62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794323"/>
              </p:ext>
            </p:extLst>
          </p:nvPr>
        </p:nvGraphicFramePr>
        <p:xfrm>
          <a:off x="3065739" y="-15803"/>
          <a:ext cx="5113527" cy="7235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667124" imgH="8019903" progId="AcroExch.Document.11">
                  <p:embed/>
                </p:oleObj>
              </mc:Choice>
              <mc:Fallback>
                <p:oleObj name="Acrobat Document" r:id="rId3" imgW="5667124" imgH="801990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5739" y="-15803"/>
                        <a:ext cx="5113527" cy="7235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6966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Adobe Acrobat Document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ira rath</dc:creator>
  <cp:lastModifiedBy>ira rath</cp:lastModifiedBy>
  <cp:revision>1</cp:revision>
  <dcterms:created xsi:type="dcterms:W3CDTF">2019-08-25T17:22:27Z</dcterms:created>
  <dcterms:modified xsi:type="dcterms:W3CDTF">2019-08-25T17:23:58Z</dcterms:modified>
</cp:coreProperties>
</file>