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B1BE-12AF-4AEC-80AA-C006F7800096}" type="datetimeFigureOut">
              <a:rPr lang="de-DE" smtClean="0"/>
              <a:t>14.06.2023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244A-AE79-408F-BCF4-FCE5DE3341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5900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B1BE-12AF-4AEC-80AA-C006F7800096}" type="datetimeFigureOut">
              <a:rPr lang="de-DE" smtClean="0"/>
              <a:t>14.06.2023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244A-AE79-408F-BCF4-FCE5DE3341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841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B1BE-12AF-4AEC-80AA-C006F7800096}" type="datetimeFigureOut">
              <a:rPr lang="de-DE" smtClean="0"/>
              <a:t>14.06.2023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244A-AE79-408F-BCF4-FCE5DE3341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2820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B1BE-12AF-4AEC-80AA-C006F7800096}" type="datetimeFigureOut">
              <a:rPr lang="de-DE" smtClean="0"/>
              <a:t>14.06.2023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244A-AE79-408F-BCF4-FCE5DE3341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171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B1BE-12AF-4AEC-80AA-C006F7800096}" type="datetimeFigureOut">
              <a:rPr lang="de-DE" smtClean="0"/>
              <a:t>14.06.2023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244A-AE79-408F-BCF4-FCE5DE3341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5943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B1BE-12AF-4AEC-80AA-C006F7800096}" type="datetimeFigureOut">
              <a:rPr lang="de-DE" smtClean="0"/>
              <a:t>14.06.2023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244A-AE79-408F-BCF4-FCE5DE3341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7336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B1BE-12AF-4AEC-80AA-C006F7800096}" type="datetimeFigureOut">
              <a:rPr lang="de-DE" smtClean="0"/>
              <a:t>14.06.2023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244A-AE79-408F-BCF4-FCE5DE3341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5897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B1BE-12AF-4AEC-80AA-C006F7800096}" type="datetimeFigureOut">
              <a:rPr lang="de-DE" smtClean="0"/>
              <a:t>14.06.2023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244A-AE79-408F-BCF4-FCE5DE3341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968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B1BE-12AF-4AEC-80AA-C006F7800096}" type="datetimeFigureOut">
              <a:rPr lang="de-DE" smtClean="0"/>
              <a:t>14.06.2023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244A-AE79-408F-BCF4-FCE5DE3341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808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B1BE-12AF-4AEC-80AA-C006F7800096}" type="datetimeFigureOut">
              <a:rPr lang="de-DE" smtClean="0"/>
              <a:t>14.06.2023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244A-AE79-408F-BCF4-FCE5DE3341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9057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B1BE-12AF-4AEC-80AA-C006F7800096}" type="datetimeFigureOut">
              <a:rPr lang="de-DE" smtClean="0"/>
              <a:t>14.06.2023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244A-AE79-408F-BCF4-FCE5DE3341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6297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4B1BE-12AF-4AEC-80AA-C006F7800096}" type="datetimeFigureOut">
              <a:rPr lang="de-DE" smtClean="0"/>
              <a:t>14.06.2023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1244A-AE79-408F-BCF4-FCE5DE33415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7895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815" y="771707"/>
            <a:ext cx="7986439" cy="5324293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1789723" y="6353908"/>
            <a:ext cx="64418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Appendix D.</a:t>
            </a:r>
            <a:r>
              <a:rPr lang="de-D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Scree</a:t>
            </a:r>
            <a:r>
              <a:rPr lang="de-D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plot</a:t>
            </a:r>
            <a:r>
              <a:rPr lang="de-D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EFA </a:t>
            </a:r>
            <a:r>
              <a:rPr lang="de-DE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de-D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was </a:t>
            </a:r>
            <a:r>
              <a:rPr lang="de-DE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based</a:t>
            </a:r>
            <a:r>
              <a:rPr lang="de-D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de-DE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pooled</a:t>
            </a:r>
            <a:r>
              <a:rPr lang="de-D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sample.</a:t>
            </a:r>
            <a:endParaRPr lang="de-DE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650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Breitbild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</vt:lpstr>
      <vt:lpstr>PowerPoint-Präsentation</vt:lpstr>
    </vt:vector>
  </TitlesOfParts>
  <Company>Philipps-Universität Marburg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Lukas Kirchner</dc:creator>
  <cp:lastModifiedBy>Lukas Kirchner</cp:lastModifiedBy>
  <cp:revision>1</cp:revision>
  <dcterms:created xsi:type="dcterms:W3CDTF">2023-06-14T15:31:41Z</dcterms:created>
  <dcterms:modified xsi:type="dcterms:W3CDTF">2023-06-14T15:32:30Z</dcterms:modified>
</cp:coreProperties>
</file>