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lfs01.likes.jyu.fi\homes\anna.kankaanpaa\anu%20kangasniemi\koko%20aineisto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lfs01.likes.jyu.fi\homes\anna.kankaanpaa\anu%20kangasniemi\koko%20aineist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400" b="0"/>
              <a:t>ACT</a:t>
            </a:r>
            <a:r>
              <a:rPr lang="en-US" sz="1400" b="0" baseline="0"/>
              <a:t> + FB (n=64)</a:t>
            </a:r>
            <a:endParaRPr lang="en-US" sz="1400" b="0"/>
          </a:p>
        </c:rich>
      </c:tx>
      <c:layout>
        <c:manualLayout>
          <c:xMode val="edge"/>
          <c:yMode val="edge"/>
          <c:x val="0.13583640471925676"/>
          <c:y val="1.724137540922811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764104896871152"/>
          <c:y val="0.14847308580537011"/>
          <c:w val="0.87006918761710306"/>
          <c:h val="0.74752832994535967"/>
        </c:manualLayout>
      </c:layout>
      <c:lineChart>
        <c:grouping val="standard"/>
        <c:varyColors val="0"/>
        <c:ser>
          <c:idx val="0"/>
          <c:order val="0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Sheet1!$B$62:$D$62</c:f>
              <c:numCache>
                <c:formatCode>General</c:formatCode>
                <c:ptCount val="3"/>
                <c:pt idx="0">
                  <c:v>7.5713999999999997</c:v>
                </c:pt>
                <c:pt idx="1">
                  <c:v>7.1429</c:v>
                </c:pt>
                <c:pt idx="2">
                  <c:v>1.5713999999999999</c:v>
                </c:pt>
              </c:numCache>
            </c:numRef>
          </c:val>
          <c:smooth val="0"/>
        </c:ser>
        <c:ser>
          <c:idx val="1"/>
          <c:order val="1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Sheet1!$B$63:$D$63</c:f>
              <c:numCache>
                <c:formatCode>General</c:formatCode>
                <c:ptCount val="3"/>
                <c:pt idx="0">
                  <c:v>0</c:v>
                </c:pt>
                <c:pt idx="1">
                  <c:v>2</c:v>
                </c:pt>
                <c:pt idx="2">
                  <c:v>5.6</c:v>
                </c:pt>
              </c:numCache>
            </c:numRef>
          </c:val>
          <c:smooth val="0"/>
        </c:ser>
        <c:ser>
          <c:idx val="2"/>
          <c:order val="2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Sheet1!$B$64:$D$64</c:f>
              <c:numCache>
                <c:formatCode>General</c:formatCode>
                <c:ptCount val="3"/>
                <c:pt idx="0">
                  <c:v>1.5713999999999999</c:v>
                </c:pt>
                <c:pt idx="1">
                  <c:v>0</c:v>
                </c:pt>
                <c:pt idx="2">
                  <c:v>1.7142999999999999</c:v>
                </c:pt>
              </c:numCache>
            </c:numRef>
          </c:val>
          <c:smooth val="0"/>
        </c:ser>
        <c:ser>
          <c:idx val="3"/>
          <c:order val="3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Sheet1!$B$65:$D$65</c:f>
              <c:numCache>
                <c:formatCode>General</c:formatCode>
                <c:ptCount val="3"/>
                <c:pt idx="0">
                  <c:v>16</c:v>
                </c:pt>
                <c:pt idx="1">
                  <c:v>5.4286000000000003</c:v>
                </c:pt>
                <c:pt idx="2">
                  <c:v>39.285699999999999</c:v>
                </c:pt>
              </c:numCache>
            </c:numRef>
          </c:val>
          <c:smooth val="0"/>
        </c:ser>
        <c:ser>
          <c:idx val="4"/>
          <c:order val="4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Sheet1!$B$66:$D$66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1.4286000000000001</c:v>
                </c:pt>
              </c:numCache>
            </c:numRef>
          </c:val>
          <c:smooth val="0"/>
        </c:ser>
        <c:ser>
          <c:idx val="5"/>
          <c:order val="5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Sheet1!$B$67:$D$67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smooth val="0"/>
        </c:ser>
        <c:ser>
          <c:idx val="6"/>
          <c:order val="6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Sheet1!$B$68:$D$68</c:f>
              <c:numCache>
                <c:formatCode>General</c:formatCode>
                <c:ptCount val="3"/>
                <c:pt idx="0">
                  <c:v>5.4286000000000003</c:v>
                </c:pt>
              </c:numCache>
            </c:numRef>
          </c:val>
          <c:smooth val="0"/>
        </c:ser>
        <c:ser>
          <c:idx val="7"/>
          <c:order val="7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Sheet1!$B$69:$D$69</c:f>
              <c:numCache>
                <c:formatCode>General</c:formatCode>
                <c:ptCount val="3"/>
                <c:pt idx="0">
                  <c:v>6.2857000000000003</c:v>
                </c:pt>
                <c:pt idx="1">
                  <c:v>6.6666999999999996</c:v>
                </c:pt>
                <c:pt idx="2">
                  <c:v>9.1428999999999991</c:v>
                </c:pt>
              </c:numCache>
            </c:numRef>
          </c:val>
          <c:smooth val="0"/>
        </c:ser>
        <c:ser>
          <c:idx val="8"/>
          <c:order val="8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Sheet1!$B$70:$D$70</c:f>
              <c:numCache>
                <c:formatCode>General</c:formatCode>
                <c:ptCount val="3"/>
                <c:pt idx="0">
                  <c:v>29.428599999999999</c:v>
                </c:pt>
                <c:pt idx="1">
                  <c:v>23.285699999999999</c:v>
                </c:pt>
                <c:pt idx="2">
                  <c:v>67.333299999999994</c:v>
                </c:pt>
              </c:numCache>
            </c:numRef>
          </c:val>
          <c:smooth val="0"/>
        </c:ser>
        <c:ser>
          <c:idx val="9"/>
          <c:order val="9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Sheet1!$B$71:$D$71</c:f>
              <c:numCache>
                <c:formatCode>General</c:formatCode>
                <c:ptCount val="3"/>
                <c:pt idx="0">
                  <c:v>12.2857</c:v>
                </c:pt>
                <c:pt idx="1">
                  <c:v>31</c:v>
                </c:pt>
                <c:pt idx="2">
                  <c:v>7.5</c:v>
                </c:pt>
              </c:numCache>
            </c:numRef>
          </c:val>
          <c:smooth val="0"/>
        </c:ser>
        <c:ser>
          <c:idx val="10"/>
          <c:order val="10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Sheet1!$B$72:$D$72</c:f>
              <c:numCache>
                <c:formatCode>General</c:formatCode>
                <c:ptCount val="3"/>
                <c:pt idx="0">
                  <c:v>0</c:v>
                </c:pt>
                <c:pt idx="2">
                  <c:v>5.6666999999999996</c:v>
                </c:pt>
              </c:numCache>
            </c:numRef>
          </c:val>
          <c:smooth val="0"/>
        </c:ser>
        <c:ser>
          <c:idx val="11"/>
          <c:order val="11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Sheet1!$B$73:$D$73</c:f>
              <c:numCache>
                <c:formatCode>General</c:formatCode>
                <c:ptCount val="3"/>
                <c:pt idx="0">
                  <c:v>7.1429</c:v>
                </c:pt>
              </c:numCache>
            </c:numRef>
          </c:val>
          <c:smooth val="0"/>
        </c:ser>
        <c:ser>
          <c:idx val="12"/>
          <c:order val="12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Sheet1!$B$74:$D$74</c:f>
              <c:numCache>
                <c:formatCode>General</c:formatCode>
                <c:ptCount val="3"/>
                <c:pt idx="0">
                  <c:v>5.2857000000000003</c:v>
                </c:pt>
                <c:pt idx="1">
                  <c:v>26.571400000000001</c:v>
                </c:pt>
                <c:pt idx="2">
                  <c:v>17.571400000000001</c:v>
                </c:pt>
              </c:numCache>
            </c:numRef>
          </c:val>
          <c:smooth val="0"/>
        </c:ser>
        <c:ser>
          <c:idx val="13"/>
          <c:order val="13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Sheet1!$B$75:$D$75</c:f>
              <c:numCache>
                <c:formatCode>General</c:formatCode>
                <c:ptCount val="3"/>
                <c:pt idx="0">
                  <c:v>8.8571000000000009</c:v>
                </c:pt>
                <c:pt idx="1">
                  <c:v>16.571400000000001</c:v>
                </c:pt>
                <c:pt idx="2">
                  <c:v>19.285699999999999</c:v>
                </c:pt>
              </c:numCache>
            </c:numRef>
          </c:val>
          <c:smooth val="0"/>
        </c:ser>
        <c:ser>
          <c:idx val="14"/>
          <c:order val="14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Sheet1!$B$76:$D$76</c:f>
              <c:numCache>
                <c:formatCode>General</c:formatCode>
                <c:ptCount val="3"/>
                <c:pt idx="0">
                  <c:v>12.142899999999999</c:v>
                </c:pt>
                <c:pt idx="1">
                  <c:v>5.2857000000000003</c:v>
                </c:pt>
                <c:pt idx="2">
                  <c:v>2</c:v>
                </c:pt>
              </c:numCache>
            </c:numRef>
          </c:val>
          <c:smooth val="0"/>
        </c:ser>
        <c:ser>
          <c:idx val="15"/>
          <c:order val="15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Sheet1!$B$77:$D$77</c:f>
              <c:numCache>
                <c:formatCode>General</c:formatCode>
                <c:ptCount val="3"/>
                <c:pt idx="0">
                  <c:v>14.857100000000001</c:v>
                </c:pt>
                <c:pt idx="1">
                  <c:v>27.142900000000001</c:v>
                </c:pt>
                <c:pt idx="2">
                  <c:v>6.4286000000000003</c:v>
                </c:pt>
              </c:numCache>
            </c:numRef>
          </c:val>
          <c:smooth val="0"/>
        </c:ser>
        <c:ser>
          <c:idx val="16"/>
          <c:order val="16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Sheet1!$B$78:$D$78</c:f>
              <c:numCache>
                <c:formatCode>General</c:formatCode>
                <c:ptCount val="3"/>
                <c:pt idx="0">
                  <c:v>0</c:v>
                </c:pt>
                <c:pt idx="1">
                  <c:v>6.5</c:v>
                </c:pt>
                <c:pt idx="2">
                  <c:v>18</c:v>
                </c:pt>
              </c:numCache>
            </c:numRef>
          </c:val>
          <c:smooth val="0"/>
        </c:ser>
        <c:ser>
          <c:idx val="17"/>
          <c:order val="17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Sheet1!$B$79:$D$79</c:f>
              <c:numCache>
                <c:formatCode>General</c:formatCode>
                <c:ptCount val="3"/>
                <c:pt idx="0">
                  <c:v>0</c:v>
                </c:pt>
                <c:pt idx="1">
                  <c:v>8.4285999999999994</c:v>
                </c:pt>
                <c:pt idx="2">
                  <c:v>8.2857000000000003</c:v>
                </c:pt>
              </c:numCache>
            </c:numRef>
          </c:val>
          <c:smooth val="0"/>
        </c:ser>
        <c:ser>
          <c:idx val="18"/>
          <c:order val="18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Sheet1!$B$80:$D$80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11.571400000000001</c:v>
                </c:pt>
              </c:numCache>
            </c:numRef>
          </c:val>
          <c:smooth val="0"/>
        </c:ser>
        <c:ser>
          <c:idx val="19"/>
          <c:order val="19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Sheet1!$B$81:$D$81</c:f>
              <c:numCache>
                <c:formatCode>General</c:formatCode>
                <c:ptCount val="3"/>
                <c:pt idx="0">
                  <c:v>4.3333000000000004</c:v>
                </c:pt>
                <c:pt idx="1">
                  <c:v>26</c:v>
                </c:pt>
                <c:pt idx="2">
                  <c:v>43</c:v>
                </c:pt>
              </c:numCache>
            </c:numRef>
          </c:val>
          <c:smooth val="0"/>
        </c:ser>
        <c:ser>
          <c:idx val="20"/>
          <c:order val="20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Sheet1!$B$82:$D$82</c:f>
              <c:numCache>
                <c:formatCode>General</c:formatCode>
                <c:ptCount val="3"/>
                <c:pt idx="0">
                  <c:v>1.4286000000000001</c:v>
                </c:pt>
                <c:pt idx="1">
                  <c:v>16.428599999999999</c:v>
                </c:pt>
                <c:pt idx="2">
                  <c:v>7.1429</c:v>
                </c:pt>
              </c:numCache>
            </c:numRef>
          </c:val>
          <c:smooth val="0"/>
        </c:ser>
        <c:ser>
          <c:idx val="21"/>
          <c:order val="21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Sheet1!$B$83:$D$83</c:f>
              <c:numCache>
                <c:formatCode>General</c:formatCode>
                <c:ptCount val="3"/>
                <c:pt idx="0">
                  <c:v>6.2857000000000003</c:v>
                </c:pt>
              </c:numCache>
            </c:numRef>
          </c:val>
          <c:smooth val="0"/>
        </c:ser>
        <c:ser>
          <c:idx val="22"/>
          <c:order val="22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Sheet1!$B$84:$D$84</c:f>
              <c:numCache>
                <c:formatCode>General</c:formatCode>
                <c:ptCount val="3"/>
                <c:pt idx="0">
                  <c:v>0</c:v>
                </c:pt>
                <c:pt idx="1">
                  <c:v>37.166699999999999</c:v>
                </c:pt>
                <c:pt idx="2">
                  <c:v>34.857100000000003</c:v>
                </c:pt>
              </c:numCache>
            </c:numRef>
          </c:val>
          <c:smooth val="0"/>
        </c:ser>
        <c:ser>
          <c:idx val="23"/>
          <c:order val="23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Sheet1!$B$85:$D$85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8.7142999999999997</c:v>
                </c:pt>
              </c:numCache>
            </c:numRef>
          </c:val>
          <c:smooth val="0"/>
        </c:ser>
        <c:ser>
          <c:idx val="24"/>
          <c:order val="24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Sheet1!$B$86:$D$86</c:f>
              <c:numCache>
                <c:formatCode>General</c:formatCode>
                <c:ptCount val="3"/>
                <c:pt idx="0">
                  <c:v>7.2857000000000003</c:v>
                </c:pt>
                <c:pt idx="1">
                  <c:v>16.399999999999999</c:v>
                </c:pt>
                <c:pt idx="2">
                  <c:v>0</c:v>
                </c:pt>
              </c:numCache>
            </c:numRef>
          </c:val>
          <c:smooth val="0"/>
        </c:ser>
        <c:ser>
          <c:idx val="25"/>
          <c:order val="25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Sheet1!$B$87:$D$87</c:f>
              <c:numCache>
                <c:formatCode>General</c:formatCode>
                <c:ptCount val="3"/>
                <c:pt idx="0">
                  <c:v>0</c:v>
                </c:pt>
                <c:pt idx="1">
                  <c:v>1.4286000000000001</c:v>
                </c:pt>
                <c:pt idx="2">
                  <c:v>0</c:v>
                </c:pt>
              </c:numCache>
            </c:numRef>
          </c:val>
          <c:smooth val="0"/>
        </c:ser>
        <c:ser>
          <c:idx val="26"/>
          <c:order val="26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Sheet1!$B$88:$D$88</c:f>
              <c:numCache>
                <c:formatCode>General</c:formatCode>
                <c:ptCount val="3"/>
                <c:pt idx="0">
                  <c:v>3.4285999999999999</c:v>
                </c:pt>
                <c:pt idx="1">
                  <c:v>21.285699999999999</c:v>
                </c:pt>
                <c:pt idx="2">
                  <c:v>32.142899999999997</c:v>
                </c:pt>
              </c:numCache>
            </c:numRef>
          </c:val>
          <c:smooth val="0"/>
        </c:ser>
        <c:ser>
          <c:idx val="27"/>
          <c:order val="27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Sheet1!$B$89:$D$89</c:f>
              <c:numCache>
                <c:formatCode>General</c:formatCode>
                <c:ptCount val="3"/>
                <c:pt idx="0">
                  <c:v>0</c:v>
                </c:pt>
                <c:pt idx="1">
                  <c:v>2.5714000000000001</c:v>
                </c:pt>
                <c:pt idx="2">
                  <c:v>4.4286000000000003</c:v>
                </c:pt>
              </c:numCache>
            </c:numRef>
          </c:val>
          <c:smooth val="0"/>
        </c:ser>
        <c:ser>
          <c:idx val="28"/>
          <c:order val="28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Sheet1!$B$90:$D$90</c:f>
              <c:numCache>
                <c:formatCode>General</c:formatCode>
                <c:ptCount val="3"/>
                <c:pt idx="0">
                  <c:v>4.4286000000000003</c:v>
                </c:pt>
                <c:pt idx="1">
                  <c:v>28.333300000000001</c:v>
                </c:pt>
                <c:pt idx="2">
                  <c:v>21.285699999999999</c:v>
                </c:pt>
              </c:numCache>
            </c:numRef>
          </c:val>
          <c:smooth val="0"/>
        </c:ser>
        <c:ser>
          <c:idx val="29"/>
          <c:order val="29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Sheet1!$B$91:$D$91</c:f>
              <c:numCache>
                <c:formatCode>General</c:formatCode>
                <c:ptCount val="3"/>
                <c:pt idx="0">
                  <c:v>2.5714000000000001</c:v>
                </c:pt>
                <c:pt idx="1">
                  <c:v>3.25</c:v>
                </c:pt>
                <c:pt idx="2">
                  <c:v>0</c:v>
                </c:pt>
              </c:numCache>
            </c:numRef>
          </c:val>
          <c:smooth val="0"/>
        </c:ser>
        <c:ser>
          <c:idx val="30"/>
          <c:order val="30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Sheet1!$B$92:$D$92</c:f>
              <c:numCache>
                <c:formatCode>General</c:formatCode>
                <c:ptCount val="3"/>
                <c:pt idx="0">
                  <c:v>28.571400000000001</c:v>
                </c:pt>
              </c:numCache>
            </c:numRef>
          </c:val>
          <c:smooth val="0"/>
        </c:ser>
        <c:ser>
          <c:idx val="31"/>
          <c:order val="31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Sheet1!$B$93:$D$93</c:f>
              <c:numCache>
                <c:formatCode>General</c:formatCode>
                <c:ptCount val="3"/>
                <c:pt idx="0">
                  <c:v>0</c:v>
                </c:pt>
              </c:numCache>
            </c:numRef>
          </c:val>
          <c:smooth val="0"/>
        </c:ser>
        <c:ser>
          <c:idx val="32"/>
          <c:order val="32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Sheet1!$B$94:$D$94</c:f>
              <c:numCache>
                <c:formatCode>General</c:formatCode>
                <c:ptCount val="3"/>
                <c:pt idx="0">
                  <c:v>0</c:v>
                </c:pt>
                <c:pt idx="1">
                  <c:v>10</c:v>
                </c:pt>
                <c:pt idx="2">
                  <c:v>8.8000000000000007</c:v>
                </c:pt>
              </c:numCache>
            </c:numRef>
          </c:val>
          <c:smooth val="0"/>
        </c:ser>
        <c:ser>
          <c:idx val="33"/>
          <c:order val="33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Sheet1!$B$95:$D$95</c:f>
              <c:numCache>
                <c:formatCode>General</c:formatCode>
                <c:ptCount val="3"/>
                <c:pt idx="0">
                  <c:v>1.4286000000000001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smooth val="0"/>
        </c:ser>
        <c:ser>
          <c:idx val="34"/>
          <c:order val="34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Sheet1!$B$96:$D$96</c:f>
              <c:numCache>
                <c:formatCode>General</c:formatCode>
                <c:ptCount val="3"/>
                <c:pt idx="0">
                  <c:v>9.4285999999999994</c:v>
                </c:pt>
                <c:pt idx="1">
                  <c:v>15.571400000000001</c:v>
                </c:pt>
                <c:pt idx="2">
                  <c:v>15.2857</c:v>
                </c:pt>
              </c:numCache>
            </c:numRef>
          </c:val>
          <c:smooth val="0"/>
        </c:ser>
        <c:ser>
          <c:idx val="35"/>
          <c:order val="35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Sheet1!$B$97:$D$97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12.5</c:v>
                </c:pt>
              </c:numCache>
            </c:numRef>
          </c:val>
          <c:smooth val="0"/>
        </c:ser>
        <c:ser>
          <c:idx val="36"/>
          <c:order val="36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Sheet1!$B$98:$D$98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smooth val="0"/>
        </c:ser>
        <c:ser>
          <c:idx val="37"/>
          <c:order val="37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Sheet1!$B$99:$D$99</c:f>
              <c:numCache>
                <c:formatCode>General</c:formatCode>
                <c:ptCount val="3"/>
                <c:pt idx="0">
                  <c:v>7</c:v>
                </c:pt>
              </c:numCache>
            </c:numRef>
          </c:val>
          <c:smooth val="0"/>
        </c:ser>
        <c:ser>
          <c:idx val="38"/>
          <c:order val="38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Sheet1!$B$100:$D$100</c:f>
              <c:numCache>
                <c:formatCode>General</c:formatCode>
                <c:ptCount val="3"/>
                <c:pt idx="0">
                  <c:v>14</c:v>
                </c:pt>
                <c:pt idx="1">
                  <c:v>7</c:v>
                </c:pt>
              </c:numCache>
            </c:numRef>
          </c:val>
          <c:smooth val="0"/>
        </c:ser>
        <c:ser>
          <c:idx val="39"/>
          <c:order val="39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Sheet1!$B$101:$D$101</c:f>
              <c:numCache>
                <c:formatCode>General</c:formatCode>
                <c:ptCount val="3"/>
                <c:pt idx="0">
                  <c:v>0</c:v>
                </c:pt>
                <c:pt idx="1">
                  <c:v>1.7142999999999999</c:v>
                </c:pt>
                <c:pt idx="2">
                  <c:v>3</c:v>
                </c:pt>
              </c:numCache>
            </c:numRef>
          </c:val>
          <c:smooth val="0"/>
        </c:ser>
        <c:ser>
          <c:idx val="40"/>
          <c:order val="40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Sheet1!$B$102:$D$102</c:f>
              <c:numCache>
                <c:formatCode>General</c:formatCode>
                <c:ptCount val="3"/>
                <c:pt idx="0">
                  <c:v>15.7143</c:v>
                </c:pt>
                <c:pt idx="2">
                  <c:v>5.4286000000000003</c:v>
                </c:pt>
              </c:numCache>
            </c:numRef>
          </c:val>
          <c:smooth val="0"/>
        </c:ser>
        <c:ser>
          <c:idx val="41"/>
          <c:order val="41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Sheet1!$B$103:$D$103</c:f>
              <c:numCache>
                <c:formatCode>General</c:formatCode>
                <c:ptCount val="3"/>
                <c:pt idx="0">
                  <c:v>0</c:v>
                </c:pt>
                <c:pt idx="1">
                  <c:v>2</c:v>
                </c:pt>
                <c:pt idx="2">
                  <c:v>3.4</c:v>
                </c:pt>
              </c:numCache>
            </c:numRef>
          </c:val>
          <c:smooth val="0"/>
        </c:ser>
        <c:ser>
          <c:idx val="42"/>
          <c:order val="42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Sheet1!$B$104:$D$104</c:f>
              <c:numCache>
                <c:formatCode>General</c:formatCode>
                <c:ptCount val="3"/>
                <c:pt idx="0">
                  <c:v>0</c:v>
                </c:pt>
                <c:pt idx="2">
                  <c:v>0</c:v>
                </c:pt>
              </c:numCache>
            </c:numRef>
          </c:val>
          <c:smooth val="0"/>
        </c:ser>
        <c:ser>
          <c:idx val="43"/>
          <c:order val="43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Sheet1!$B$105:$D$105</c:f>
              <c:numCache>
                <c:formatCode>General</c:formatCode>
                <c:ptCount val="3"/>
                <c:pt idx="0">
                  <c:v>0</c:v>
                </c:pt>
                <c:pt idx="1">
                  <c:v>4.8571</c:v>
                </c:pt>
                <c:pt idx="2">
                  <c:v>14.857100000000001</c:v>
                </c:pt>
              </c:numCache>
            </c:numRef>
          </c:val>
          <c:smooth val="0"/>
        </c:ser>
        <c:ser>
          <c:idx val="44"/>
          <c:order val="44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Sheet1!$B$106:$D$106</c:f>
              <c:numCache>
                <c:formatCode>General</c:formatCode>
                <c:ptCount val="3"/>
                <c:pt idx="0">
                  <c:v>5.2857000000000003</c:v>
                </c:pt>
                <c:pt idx="1">
                  <c:v>14</c:v>
                </c:pt>
                <c:pt idx="2">
                  <c:v>3.5714000000000001</c:v>
                </c:pt>
              </c:numCache>
            </c:numRef>
          </c:val>
          <c:smooth val="0"/>
        </c:ser>
        <c:ser>
          <c:idx val="45"/>
          <c:order val="45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Sheet1!$B$107:$D$107</c:f>
              <c:numCache>
                <c:formatCode>General</c:formatCode>
                <c:ptCount val="3"/>
                <c:pt idx="0">
                  <c:v>0</c:v>
                </c:pt>
                <c:pt idx="1">
                  <c:v>2.2000000000000002</c:v>
                </c:pt>
                <c:pt idx="2">
                  <c:v>0</c:v>
                </c:pt>
              </c:numCache>
            </c:numRef>
          </c:val>
          <c:smooth val="0"/>
        </c:ser>
        <c:ser>
          <c:idx val="46"/>
          <c:order val="46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Sheet1!$B$108:$D$108</c:f>
              <c:numCache>
                <c:formatCode>General</c:formatCode>
                <c:ptCount val="3"/>
                <c:pt idx="0">
                  <c:v>3.2856999999999998</c:v>
                </c:pt>
              </c:numCache>
            </c:numRef>
          </c:val>
          <c:smooth val="0"/>
        </c:ser>
        <c:ser>
          <c:idx val="47"/>
          <c:order val="47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Sheet1!$B$109:$D$109</c:f>
              <c:numCache>
                <c:formatCode>General</c:formatCode>
                <c:ptCount val="3"/>
                <c:pt idx="0">
                  <c:v>25</c:v>
                </c:pt>
                <c:pt idx="1">
                  <c:v>6.4286000000000003</c:v>
                </c:pt>
                <c:pt idx="2">
                  <c:v>6</c:v>
                </c:pt>
              </c:numCache>
            </c:numRef>
          </c:val>
          <c:smooth val="0"/>
        </c:ser>
        <c:ser>
          <c:idx val="48"/>
          <c:order val="48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Sheet1!$B$110:$D$110</c:f>
              <c:numCache>
                <c:formatCode>General</c:formatCode>
                <c:ptCount val="3"/>
                <c:pt idx="0">
                  <c:v>0</c:v>
                </c:pt>
              </c:numCache>
            </c:numRef>
          </c:val>
          <c:smooth val="0"/>
        </c:ser>
        <c:ser>
          <c:idx val="49"/>
          <c:order val="49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Sheet1!$B$111:$D$111</c:f>
              <c:numCache>
                <c:formatCode>General</c:formatCode>
                <c:ptCount val="3"/>
                <c:pt idx="0">
                  <c:v>19.285699999999999</c:v>
                </c:pt>
                <c:pt idx="1">
                  <c:v>16.833300000000001</c:v>
                </c:pt>
                <c:pt idx="2">
                  <c:v>17.142900000000001</c:v>
                </c:pt>
              </c:numCache>
            </c:numRef>
          </c:val>
          <c:smooth val="0"/>
        </c:ser>
        <c:ser>
          <c:idx val="50"/>
          <c:order val="50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Sheet1!$B$112:$D$112</c:f>
              <c:numCache>
                <c:formatCode>General</c:formatCode>
                <c:ptCount val="3"/>
                <c:pt idx="0">
                  <c:v>17.714300000000001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smooth val="0"/>
        </c:ser>
        <c:ser>
          <c:idx val="51"/>
          <c:order val="51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Sheet1!$B$113:$D$113</c:f>
              <c:numCache>
                <c:formatCode>General</c:formatCode>
                <c:ptCount val="3"/>
                <c:pt idx="0">
                  <c:v>15</c:v>
                </c:pt>
              </c:numCache>
            </c:numRef>
          </c:val>
          <c:smooth val="0"/>
        </c:ser>
        <c:ser>
          <c:idx val="52"/>
          <c:order val="52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Sheet1!$B$114:$D$114</c:f>
              <c:numCache>
                <c:formatCode>General</c:formatCode>
                <c:ptCount val="3"/>
                <c:pt idx="0">
                  <c:v>12.142899999999999</c:v>
                </c:pt>
                <c:pt idx="1">
                  <c:v>24.714300000000001</c:v>
                </c:pt>
                <c:pt idx="2">
                  <c:v>27</c:v>
                </c:pt>
              </c:numCache>
            </c:numRef>
          </c:val>
          <c:smooth val="0"/>
        </c:ser>
        <c:ser>
          <c:idx val="53"/>
          <c:order val="53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Sheet1!$B$115:$D$115</c:f>
              <c:numCache>
                <c:formatCode>General</c:formatCode>
                <c:ptCount val="3"/>
                <c:pt idx="0">
                  <c:v>19.714300000000001</c:v>
                </c:pt>
                <c:pt idx="1">
                  <c:v>18.714300000000001</c:v>
                </c:pt>
                <c:pt idx="2">
                  <c:v>35.142899999999997</c:v>
                </c:pt>
              </c:numCache>
            </c:numRef>
          </c:val>
          <c:smooth val="0"/>
        </c:ser>
        <c:ser>
          <c:idx val="54"/>
          <c:order val="54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Sheet1!$B$116:$D$116</c:f>
              <c:numCache>
                <c:formatCode>General</c:formatCode>
                <c:ptCount val="3"/>
                <c:pt idx="0">
                  <c:v>13.857100000000001</c:v>
                </c:pt>
                <c:pt idx="1">
                  <c:v>7.5713999999999997</c:v>
                </c:pt>
                <c:pt idx="2">
                  <c:v>45</c:v>
                </c:pt>
              </c:numCache>
            </c:numRef>
          </c:val>
          <c:smooth val="0"/>
        </c:ser>
        <c:ser>
          <c:idx val="55"/>
          <c:order val="55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Sheet1!$B$117:$D$117</c:f>
              <c:numCache>
                <c:formatCode>General</c:formatCode>
                <c:ptCount val="3"/>
                <c:pt idx="0">
                  <c:v>4.2857000000000003</c:v>
                </c:pt>
                <c:pt idx="1">
                  <c:v>0</c:v>
                </c:pt>
                <c:pt idx="2">
                  <c:v>14.7143</c:v>
                </c:pt>
              </c:numCache>
            </c:numRef>
          </c:val>
          <c:smooth val="0"/>
        </c:ser>
        <c:ser>
          <c:idx val="56"/>
          <c:order val="56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Sheet1!$B$118:$D$118</c:f>
              <c:numCache>
                <c:formatCode>General</c:formatCode>
                <c:ptCount val="3"/>
                <c:pt idx="0">
                  <c:v>10.857100000000001</c:v>
                </c:pt>
                <c:pt idx="1">
                  <c:v>8.4285999999999994</c:v>
                </c:pt>
                <c:pt idx="2">
                  <c:v>12.2857</c:v>
                </c:pt>
              </c:numCache>
            </c:numRef>
          </c:val>
          <c:smooth val="0"/>
        </c:ser>
        <c:ser>
          <c:idx val="57"/>
          <c:order val="57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Sheet1!$B$119:$D$119</c:f>
              <c:numCache>
                <c:formatCode>General</c:formatCode>
                <c:ptCount val="3"/>
                <c:pt idx="0">
                  <c:v>5.8571</c:v>
                </c:pt>
                <c:pt idx="1">
                  <c:v>11</c:v>
                </c:pt>
                <c:pt idx="2">
                  <c:v>9.2857000000000003</c:v>
                </c:pt>
              </c:numCache>
            </c:numRef>
          </c:val>
          <c:smooth val="0"/>
        </c:ser>
        <c:ser>
          <c:idx val="58"/>
          <c:order val="58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Sheet1!$B$120:$D$120</c:f>
              <c:numCache>
                <c:formatCode>General</c:formatCode>
                <c:ptCount val="3"/>
                <c:pt idx="0">
                  <c:v>3</c:v>
                </c:pt>
                <c:pt idx="1">
                  <c:v>5.8333000000000004</c:v>
                </c:pt>
                <c:pt idx="2">
                  <c:v>3.5714000000000001</c:v>
                </c:pt>
              </c:numCache>
            </c:numRef>
          </c:val>
          <c:smooth val="0"/>
        </c:ser>
        <c:ser>
          <c:idx val="59"/>
          <c:order val="59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Sheet1!$B$121:$D$121</c:f>
              <c:numCache>
                <c:formatCode>General</c:formatCode>
                <c:ptCount val="3"/>
                <c:pt idx="0">
                  <c:v>5.7142999999999997</c:v>
                </c:pt>
                <c:pt idx="1">
                  <c:v>6</c:v>
                </c:pt>
                <c:pt idx="2">
                  <c:v>8.8571000000000009</c:v>
                </c:pt>
              </c:numCache>
            </c:numRef>
          </c:val>
          <c:smooth val="0"/>
        </c:ser>
        <c:ser>
          <c:idx val="60"/>
          <c:order val="60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Sheet1!$B$122:$D$122</c:f>
              <c:numCache>
                <c:formatCode>General</c:formatCode>
                <c:ptCount val="3"/>
                <c:pt idx="0">
                  <c:v>9.4</c:v>
                </c:pt>
                <c:pt idx="1">
                  <c:v>14</c:v>
                </c:pt>
                <c:pt idx="2">
                  <c:v>2.8571</c:v>
                </c:pt>
              </c:numCache>
            </c:numRef>
          </c:val>
          <c:smooth val="0"/>
        </c:ser>
        <c:ser>
          <c:idx val="61"/>
          <c:order val="61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Sheet1!$B$123:$D$123</c:f>
              <c:numCache>
                <c:formatCode>General</c:formatCode>
                <c:ptCount val="3"/>
                <c:pt idx="0">
                  <c:v>3.4285999999999999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smooth val="0"/>
        </c:ser>
        <c:ser>
          <c:idx val="62"/>
          <c:order val="62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Sheet1!$B$124:$D$124</c:f>
              <c:numCache>
                <c:formatCode>General</c:formatCode>
                <c:ptCount val="3"/>
                <c:pt idx="0">
                  <c:v>0</c:v>
                </c:pt>
                <c:pt idx="1">
                  <c:v>21.428599999999999</c:v>
                </c:pt>
                <c:pt idx="2">
                  <c:v>5.4286000000000003</c:v>
                </c:pt>
              </c:numCache>
            </c:numRef>
          </c:val>
          <c:smooth val="0"/>
        </c:ser>
        <c:ser>
          <c:idx val="63"/>
          <c:order val="63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Sheet1!$B$125:$D$125</c:f>
              <c:numCache>
                <c:formatCode>General</c:formatCode>
                <c:ptCount val="3"/>
                <c:pt idx="0">
                  <c:v>2.5714000000000001</c:v>
                </c:pt>
                <c:pt idx="1">
                  <c:v>9.5</c:v>
                </c:pt>
                <c:pt idx="2">
                  <c:v>11.857100000000001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9482792"/>
        <c:axId val="319671352"/>
      </c:lineChart>
      <c:catAx>
        <c:axId val="3194827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19671352"/>
        <c:crosses val="autoZero"/>
        <c:auto val="1"/>
        <c:lblAlgn val="ctr"/>
        <c:lblOffset val="100"/>
        <c:noMultiLvlLbl val="0"/>
      </c:catAx>
      <c:valAx>
        <c:axId val="31967135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min/day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31948279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400" b="0"/>
              <a:t>FB (n=60)</a:t>
            </a:r>
          </a:p>
        </c:rich>
      </c:tx>
      <c:layout>
        <c:manualLayout>
          <c:xMode val="edge"/>
          <c:yMode val="edge"/>
          <c:x val="0.11967720497809324"/>
          <c:y val="2.9212021545750055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9553986856337678E-2"/>
          <c:y val="0.1154141631183513"/>
          <c:w val="0.86568497394059285"/>
          <c:h val="0.79953411708545086"/>
        </c:manualLayout>
      </c:layout>
      <c:lineChart>
        <c:grouping val="standard"/>
        <c:varyColors val="0"/>
        <c:ser>
          <c:idx val="0"/>
          <c:order val="0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0</c:v>
                </c:pt>
                <c:pt idx="1">
                  <c:v>11.833299999999999</c:v>
                </c:pt>
                <c:pt idx="2">
                  <c:v>4</c:v>
                </c:pt>
              </c:numCache>
            </c:numRef>
          </c:val>
          <c:smooth val="0"/>
        </c:ser>
        <c:ser>
          <c:idx val="1"/>
          <c:order val="1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11.7143</c:v>
                </c:pt>
                <c:pt idx="1">
                  <c:v>19</c:v>
                </c:pt>
                <c:pt idx="2">
                  <c:v>22.285699999999999</c:v>
                </c:pt>
              </c:numCache>
            </c:numRef>
          </c:val>
          <c:smooth val="0"/>
        </c:ser>
        <c:ser>
          <c:idx val="2"/>
          <c:order val="2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  <c:pt idx="0">
                  <c:v>5.2857000000000003</c:v>
                </c:pt>
                <c:pt idx="1">
                  <c:v>1.4286000000000001</c:v>
                </c:pt>
                <c:pt idx="2">
                  <c:v>5.1429</c:v>
                </c:pt>
              </c:numCache>
            </c:numRef>
          </c:val>
          <c:smooth val="0"/>
        </c:ser>
        <c:ser>
          <c:idx val="3"/>
          <c:order val="3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  <c:pt idx="0">
                  <c:v>13.666700000000001</c:v>
                </c:pt>
                <c:pt idx="1">
                  <c:v>18.285699999999999</c:v>
                </c:pt>
                <c:pt idx="2">
                  <c:v>27</c:v>
                </c:pt>
              </c:numCache>
            </c:numRef>
          </c:val>
          <c:smooth val="0"/>
        </c:ser>
        <c:ser>
          <c:idx val="4"/>
          <c:order val="4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Sheet1!$B$6:$D$6</c:f>
              <c:numCache>
                <c:formatCode>General</c:formatCode>
                <c:ptCount val="3"/>
                <c:pt idx="0">
                  <c:v>11.2857</c:v>
                </c:pt>
                <c:pt idx="1">
                  <c:v>9.6</c:v>
                </c:pt>
                <c:pt idx="2">
                  <c:v>6</c:v>
                </c:pt>
              </c:numCache>
            </c:numRef>
          </c:val>
          <c:smooth val="0"/>
        </c:ser>
        <c:ser>
          <c:idx val="5"/>
          <c:order val="5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Sheet1!$B$7:$D$7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7.2</c:v>
                </c:pt>
              </c:numCache>
            </c:numRef>
          </c:val>
          <c:smooth val="0"/>
        </c:ser>
        <c:ser>
          <c:idx val="6"/>
          <c:order val="6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Sheet1!$B$8:$D$8</c:f>
              <c:numCache>
                <c:formatCode>General</c:formatCode>
                <c:ptCount val="3"/>
                <c:pt idx="0">
                  <c:v>12.2857</c:v>
                </c:pt>
                <c:pt idx="1">
                  <c:v>11.2857</c:v>
                </c:pt>
                <c:pt idx="2">
                  <c:v>18.714300000000001</c:v>
                </c:pt>
              </c:numCache>
            </c:numRef>
          </c:val>
          <c:smooth val="0"/>
        </c:ser>
        <c:ser>
          <c:idx val="7"/>
          <c:order val="7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Sheet1!$B$9:$D$9</c:f>
              <c:numCache>
                <c:formatCode>General</c:formatCode>
                <c:ptCount val="3"/>
                <c:pt idx="0">
                  <c:v>14</c:v>
                </c:pt>
                <c:pt idx="1">
                  <c:v>15.166700000000001</c:v>
                </c:pt>
                <c:pt idx="2">
                  <c:v>13</c:v>
                </c:pt>
              </c:numCache>
            </c:numRef>
          </c:val>
          <c:smooth val="0"/>
        </c:ser>
        <c:ser>
          <c:idx val="8"/>
          <c:order val="8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Sheet1!$B$10:$D$10</c:f>
              <c:numCache>
                <c:formatCode>General</c:formatCode>
                <c:ptCount val="3"/>
                <c:pt idx="0">
                  <c:v>12.857100000000001</c:v>
                </c:pt>
                <c:pt idx="1">
                  <c:v>0</c:v>
                </c:pt>
                <c:pt idx="2">
                  <c:v>10.428599999999999</c:v>
                </c:pt>
              </c:numCache>
            </c:numRef>
          </c:val>
          <c:smooth val="0"/>
        </c:ser>
        <c:ser>
          <c:idx val="9"/>
          <c:order val="9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Sheet1!$B$11:$D$11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8.4285999999999994</c:v>
                </c:pt>
              </c:numCache>
            </c:numRef>
          </c:val>
          <c:smooth val="0"/>
        </c:ser>
        <c:ser>
          <c:idx val="10"/>
          <c:order val="10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Sheet1!$B$12:$D$12</c:f>
              <c:numCache>
                <c:formatCode>General</c:formatCode>
                <c:ptCount val="3"/>
                <c:pt idx="0">
                  <c:v>16.857099999999999</c:v>
                </c:pt>
                <c:pt idx="1">
                  <c:v>21.857099999999999</c:v>
                </c:pt>
                <c:pt idx="2">
                  <c:v>20.714300000000001</c:v>
                </c:pt>
              </c:numCache>
            </c:numRef>
          </c:val>
          <c:smooth val="0"/>
        </c:ser>
        <c:ser>
          <c:idx val="11"/>
          <c:order val="11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Sheet1!$B$13:$D$13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smooth val="0"/>
        </c:ser>
        <c:ser>
          <c:idx val="12"/>
          <c:order val="12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Sheet1!$B$14:$D$14</c:f>
              <c:numCache>
                <c:formatCode>General</c:formatCode>
                <c:ptCount val="3"/>
                <c:pt idx="0">
                  <c:v>13.571400000000001</c:v>
                </c:pt>
                <c:pt idx="1">
                  <c:v>3</c:v>
                </c:pt>
              </c:numCache>
            </c:numRef>
          </c:val>
          <c:smooth val="0"/>
        </c:ser>
        <c:ser>
          <c:idx val="13"/>
          <c:order val="13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Sheet1!$B$15:$D$15</c:f>
              <c:numCache>
                <c:formatCode>General</c:formatCode>
                <c:ptCount val="3"/>
                <c:pt idx="0">
                  <c:v>15</c:v>
                </c:pt>
                <c:pt idx="1">
                  <c:v>0</c:v>
                </c:pt>
                <c:pt idx="2">
                  <c:v>10.571400000000001</c:v>
                </c:pt>
              </c:numCache>
            </c:numRef>
          </c:val>
          <c:smooth val="0"/>
        </c:ser>
        <c:ser>
          <c:idx val="14"/>
          <c:order val="14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Sheet1!$B$16:$D$16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6.7142999999999997</c:v>
                </c:pt>
              </c:numCache>
            </c:numRef>
          </c:val>
          <c:smooth val="0"/>
        </c:ser>
        <c:ser>
          <c:idx val="15"/>
          <c:order val="15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Sheet1!$B$17:$D$17</c:f>
              <c:numCache>
                <c:formatCode>General</c:formatCode>
                <c:ptCount val="3"/>
                <c:pt idx="0">
                  <c:v>14.142899999999999</c:v>
                </c:pt>
                <c:pt idx="1">
                  <c:v>0</c:v>
                </c:pt>
                <c:pt idx="2">
                  <c:v>16.571400000000001</c:v>
                </c:pt>
              </c:numCache>
            </c:numRef>
          </c:val>
          <c:smooth val="0"/>
        </c:ser>
        <c:ser>
          <c:idx val="16"/>
          <c:order val="16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Sheet1!$B$18:$D$18</c:f>
              <c:numCache>
                <c:formatCode>General</c:formatCode>
                <c:ptCount val="3"/>
                <c:pt idx="0">
                  <c:v>14.666700000000001</c:v>
                </c:pt>
                <c:pt idx="1">
                  <c:v>45.571399999999997</c:v>
                </c:pt>
                <c:pt idx="2">
                  <c:v>8.7142999999999997</c:v>
                </c:pt>
              </c:numCache>
            </c:numRef>
          </c:val>
          <c:smooth val="0"/>
        </c:ser>
        <c:ser>
          <c:idx val="17"/>
          <c:order val="17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Sheet1!$B$19:$D$19</c:f>
              <c:numCache>
                <c:formatCode>General</c:formatCode>
                <c:ptCount val="3"/>
                <c:pt idx="0">
                  <c:v>15.142899999999999</c:v>
                </c:pt>
                <c:pt idx="1">
                  <c:v>12.833299999999999</c:v>
                </c:pt>
                <c:pt idx="2">
                  <c:v>8.2857000000000003</c:v>
                </c:pt>
              </c:numCache>
            </c:numRef>
          </c:val>
          <c:smooth val="0"/>
        </c:ser>
        <c:ser>
          <c:idx val="18"/>
          <c:order val="18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Sheet1!$B$20:$D$20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smooth val="0"/>
        </c:ser>
        <c:ser>
          <c:idx val="19"/>
          <c:order val="19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Sheet1!$B$21:$D$21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5.1666999999999996</c:v>
                </c:pt>
              </c:numCache>
            </c:numRef>
          </c:val>
          <c:smooth val="0"/>
        </c:ser>
        <c:ser>
          <c:idx val="20"/>
          <c:order val="20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Sheet1!$B$22:$D$22</c:f>
              <c:numCache>
                <c:formatCode>General</c:formatCode>
                <c:ptCount val="3"/>
                <c:pt idx="0">
                  <c:v>5.1429</c:v>
                </c:pt>
                <c:pt idx="1">
                  <c:v>39.571399999999997</c:v>
                </c:pt>
                <c:pt idx="2">
                  <c:v>0</c:v>
                </c:pt>
              </c:numCache>
            </c:numRef>
          </c:val>
          <c:smooth val="0"/>
        </c:ser>
        <c:ser>
          <c:idx val="21"/>
          <c:order val="21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Sheet1!$B$23:$D$23</c:f>
              <c:numCache>
                <c:formatCode>General</c:formatCode>
                <c:ptCount val="3"/>
                <c:pt idx="0">
                  <c:v>0</c:v>
                </c:pt>
                <c:pt idx="1">
                  <c:v>8</c:v>
                </c:pt>
                <c:pt idx="2">
                  <c:v>0</c:v>
                </c:pt>
              </c:numCache>
            </c:numRef>
          </c:val>
          <c:smooth val="0"/>
        </c:ser>
        <c:ser>
          <c:idx val="22"/>
          <c:order val="22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Sheet1!$B$24:$D$24</c:f>
              <c:numCache>
                <c:formatCode>General</c:formatCode>
                <c:ptCount val="3"/>
                <c:pt idx="0">
                  <c:v>0</c:v>
                </c:pt>
                <c:pt idx="1">
                  <c:v>6.2857000000000003</c:v>
                </c:pt>
                <c:pt idx="2">
                  <c:v>0</c:v>
                </c:pt>
              </c:numCache>
            </c:numRef>
          </c:val>
          <c:smooth val="0"/>
        </c:ser>
        <c:ser>
          <c:idx val="23"/>
          <c:order val="23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Sheet1!$B$25:$D$25</c:f>
              <c:numCache>
                <c:formatCode>General</c:formatCode>
                <c:ptCount val="3"/>
                <c:pt idx="0">
                  <c:v>0</c:v>
                </c:pt>
                <c:pt idx="1">
                  <c:v>18.600000000000001</c:v>
                </c:pt>
                <c:pt idx="2">
                  <c:v>11.142899999999999</c:v>
                </c:pt>
              </c:numCache>
            </c:numRef>
          </c:val>
          <c:smooth val="0"/>
        </c:ser>
        <c:ser>
          <c:idx val="24"/>
          <c:order val="24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Sheet1!$B$26:$D$26</c:f>
              <c:numCache>
                <c:formatCode>General</c:formatCode>
                <c:ptCount val="3"/>
                <c:pt idx="0">
                  <c:v>0</c:v>
                </c:pt>
                <c:pt idx="1">
                  <c:v>2</c:v>
                </c:pt>
                <c:pt idx="2">
                  <c:v>0</c:v>
                </c:pt>
              </c:numCache>
            </c:numRef>
          </c:val>
          <c:smooth val="0"/>
        </c:ser>
        <c:ser>
          <c:idx val="25"/>
          <c:order val="25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Sheet1!$B$27:$D$27</c:f>
              <c:numCache>
                <c:formatCode>General</c:formatCode>
                <c:ptCount val="3"/>
                <c:pt idx="0">
                  <c:v>7</c:v>
                </c:pt>
                <c:pt idx="1">
                  <c:v>7.2857000000000003</c:v>
                </c:pt>
                <c:pt idx="2">
                  <c:v>8.7142999999999997</c:v>
                </c:pt>
              </c:numCache>
            </c:numRef>
          </c:val>
          <c:smooth val="0"/>
        </c:ser>
        <c:ser>
          <c:idx val="26"/>
          <c:order val="26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Sheet1!$B$28:$D$28</c:f>
              <c:numCache>
                <c:formatCode>General</c:formatCode>
                <c:ptCount val="3"/>
                <c:pt idx="0">
                  <c:v>21.666699999999999</c:v>
                </c:pt>
                <c:pt idx="1">
                  <c:v>0</c:v>
                </c:pt>
                <c:pt idx="2">
                  <c:v>14.666700000000001</c:v>
                </c:pt>
              </c:numCache>
            </c:numRef>
          </c:val>
          <c:smooth val="0"/>
        </c:ser>
        <c:ser>
          <c:idx val="27"/>
          <c:order val="27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Sheet1!$B$29:$D$29</c:f>
              <c:numCache>
                <c:formatCode>General</c:formatCode>
                <c:ptCount val="3"/>
                <c:pt idx="0">
                  <c:v>6.8571</c:v>
                </c:pt>
                <c:pt idx="1">
                  <c:v>7.4286000000000003</c:v>
                </c:pt>
                <c:pt idx="2">
                  <c:v>6.1429</c:v>
                </c:pt>
              </c:numCache>
            </c:numRef>
          </c:val>
          <c:smooth val="0"/>
        </c:ser>
        <c:ser>
          <c:idx val="28"/>
          <c:order val="28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Sheet1!$B$30:$D$30</c:f>
              <c:numCache>
                <c:formatCode>General</c:formatCode>
                <c:ptCount val="3"/>
                <c:pt idx="0">
                  <c:v>3.7143000000000002</c:v>
                </c:pt>
                <c:pt idx="1">
                  <c:v>17.714300000000001</c:v>
                </c:pt>
                <c:pt idx="2">
                  <c:v>4</c:v>
                </c:pt>
              </c:numCache>
            </c:numRef>
          </c:val>
          <c:smooth val="0"/>
        </c:ser>
        <c:ser>
          <c:idx val="29"/>
          <c:order val="29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Sheet1!$B$31:$D$31</c:f>
              <c:numCache>
                <c:formatCode>General</c:formatCode>
                <c:ptCount val="3"/>
                <c:pt idx="0">
                  <c:v>5.8571</c:v>
                </c:pt>
                <c:pt idx="1">
                  <c:v>0</c:v>
                </c:pt>
              </c:numCache>
            </c:numRef>
          </c:val>
          <c:smooth val="0"/>
        </c:ser>
        <c:ser>
          <c:idx val="30"/>
          <c:order val="30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Sheet1!$B$32:$D$32</c:f>
              <c:numCache>
                <c:formatCode>General</c:formatCode>
                <c:ptCount val="3"/>
                <c:pt idx="0">
                  <c:v>3.7143000000000002</c:v>
                </c:pt>
                <c:pt idx="1">
                  <c:v>7.7142999999999997</c:v>
                </c:pt>
                <c:pt idx="2">
                  <c:v>5</c:v>
                </c:pt>
              </c:numCache>
            </c:numRef>
          </c:val>
          <c:smooth val="0"/>
        </c:ser>
        <c:ser>
          <c:idx val="31"/>
          <c:order val="31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Sheet1!$B$33:$D$33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smooth val="0"/>
        </c:ser>
        <c:ser>
          <c:idx val="32"/>
          <c:order val="32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Sheet1!$B$34:$D$34</c:f>
              <c:numCache>
                <c:formatCode>General</c:formatCode>
                <c:ptCount val="3"/>
                <c:pt idx="0">
                  <c:v>4.3333000000000004</c:v>
                </c:pt>
                <c:pt idx="1">
                  <c:v>1.5713999999999999</c:v>
                </c:pt>
                <c:pt idx="2">
                  <c:v>9.2857000000000003</c:v>
                </c:pt>
              </c:numCache>
            </c:numRef>
          </c:val>
          <c:smooth val="0"/>
        </c:ser>
        <c:ser>
          <c:idx val="33"/>
          <c:order val="33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Sheet1!$B$35:$D$35</c:f>
              <c:numCache>
                <c:formatCode>General</c:formatCode>
                <c:ptCount val="3"/>
                <c:pt idx="0">
                  <c:v>16.714300000000001</c:v>
                </c:pt>
                <c:pt idx="1">
                  <c:v>6.4286000000000003</c:v>
                </c:pt>
                <c:pt idx="2">
                  <c:v>29.857099999999999</c:v>
                </c:pt>
              </c:numCache>
            </c:numRef>
          </c:val>
          <c:smooth val="0"/>
        </c:ser>
        <c:ser>
          <c:idx val="34"/>
          <c:order val="34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Sheet1!$B$36:$D$36</c:f>
              <c:numCache>
                <c:formatCode>General</c:formatCode>
                <c:ptCount val="3"/>
                <c:pt idx="0">
                  <c:v>3.2856999999999998</c:v>
                </c:pt>
                <c:pt idx="1">
                  <c:v>14.428599999999999</c:v>
                </c:pt>
                <c:pt idx="2">
                  <c:v>11.7143</c:v>
                </c:pt>
              </c:numCache>
            </c:numRef>
          </c:val>
          <c:smooth val="0"/>
        </c:ser>
        <c:ser>
          <c:idx val="35"/>
          <c:order val="35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Sheet1!$B$37:$D$37</c:f>
              <c:numCache>
                <c:formatCode>General</c:formatCode>
                <c:ptCount val="3"/>
                <c:pt idx="0">
                  <c:v>0</c:v>
                </c:pt>
                <c:pt idx="1">
                  <c:v>31.142900000000001</c:v>
                </c:pt>
                <c:pt idx="2">
                  <c:v>0</c:v>
                </c:pt>
              </c:numCache>
            </c:numRef>
          </c:val>
          <c:smooth val="0"/>
        </c:ser>
        <c:ser>
          <c:idx val="36"/>
          <c:order val="36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Sheet1!$B$38:$D$38</c:f>
              <c:numCache>
                <c:formatCode>General</c:formatCode>
                <c:ptCount val="3"/>
                <c:pt idx="0">
                  <c:v>15.428599999999999</c:v>
                </c:pt>
              </c:numCache>
            </c:numRef>
          </c:val>
          <c:smooth val="0"/>
        </c:ser>
        <c:ser>
          <c:idx val="37"/>
          <c:order val="37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Sheet1!$B$39:$D$39</c:f>
              <c:numCache>
                <c:formatCode>General</c:formatCode>
                <c:ptCount val="3"/>
                <c:pt idx="0">
                  <c:v>9.2857000000000003</c:v>
                </c:pt>
                <c:pt idx="1">
                  <c:v>45.714300000000001</c:v>
                </c:pt>
                <c:pt idx="2">
                  <c:v>52</c:v>
                </c:pt>
              </c:numCache>
            </c:numRef>
          </c:val>
          <c:smooth val="0"/>
        </c:ser>
        <c:ser>
          <c:idx val="38"/>
          <c:order val="38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Sheet1!$B$40:$D$40</c:f>
              <c:numCache>
                <c:formatCode>General</c:formatCode>
                <c:ptCount val="3"/>
                <c:pt idx="0">
                  <c:v>1.4286000000000001</c:v>
                </c:pt>
                <c:pt idx="1">
                  <c:v>21.428599999999999</c:v>
                </c:pt>
                <c:pt idx="2">
                  <c:v>6.5713999999999997</c:v>
                </c:pt>
              </c:numCache>
            </c:numRef>
          </c:val>
          <c:smooth val="0"/>
        </c:ser>
        <c:ser>
          <c:idx val="39"/>
          <c:order val="39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Sheet1!$B$41:$D$41</c:f>
              <c:numCache>
                <c:formatCode>General</c:formatCode>
                <c:ptCount val="3"/>
                <c:pt idx="0">
                  <c:v>0</c:v>
                </c:pt>
              </c:numCache>
            </c:numRef>
          </c:val>
          <c:smooth val="0"/>
        </c:ser>
        <c:ser>
          <c:idx val="40"/>
          <c:order val="40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Sheet1!$B$42:$D$42</c:f>
              <c:numCache>
                <c:formatCode>General</c:formatCode>
                <c:ptCount val="3"/>
                <c:pt idx="0">
                  <c:v>7.2857000000000003</c:v>
                </c:pt>
                <c:pt idx="1">
                  <c:v>9.7142999999999997</c:v>
                </c:pt>
              </c:numCache>
            </c:numRef>
          </c:val>
          <c:smooth val="0"/>
        </c:ser>
        <c:ser>
          <c:idx val="41"/>
          <c:order val="41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Sheet1!$B$43:$D$43</c:f>
              <c:numCache>
                <c:formatCode>General</c:formatCode>
                <c:ptCount val="3"/>
                <c:pt idx="0">
                  <c:v>1.4286000000000001</c:v>
                </c:pt>
                <c:pt idx="1">
                  <c:v>3.5714000000000001</c:v>
                </c:pt>
              </c:numCache>
            </c:numRef>
          </c:val>
          <c:smooth val="0"/>
        </c:ser>
        <c:ser>
          <c:idx val="42"/>
          <c:order val="42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Sheet1!$B$44:$D$44</c:f>
              <c:numCache>
                <c:formatCode>General</c:formatCode>
                <c:ptCount val="3"/>
                <c:pt idx="0">
                  <c:v>1.5713999999999999</c:v>
                </c:pt>
                <c:pt idx="1">
                  <c:v>0</c:v>
                </c:pt>
              </c:numCache>
            </c:numRef>
          </c:val>
          <c:smooth val="0"/>
        </c:ser>
        <c:ser>
          <c:idx val="43"/>
          <c:order val="43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Sheet1!$B$45:$D$45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7.4286000000000003</c:v>
                </c:pt>
              </c:numCache>
            </c:numRef>
          </c:val>
          <c:smooth val="0"/>
        </c:ser>
        <c:ser>
          <c:idx val="44"/>
          <c:order val="44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Sheet1!$B$46:$D$46</c:f>
              <c:numCache>
                <c:formatCode>General</c:formatCode>
                <c:ptCount val="3"/>
                <c:pt idx="0">
                  <c:v>6.4286000000000003</c:v>
                </c:pt>
                <c:pt idx="1">
                  <c:v>19.142900000000001</c:v>
                </c:pt>
                <c:pt idx="2">
                  <c:v>4.2857000000000003</c:v>
                </c:pt>
              </c:numCache>
            </c:numRef>
          </c:val>
          <c:smooth val="0"/>
        </c:ser>
        <c:ser>
          <c:idx val="45"/>
          <c:order val="45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Sheet1!$B$47:$D$47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smooth val="0"/>
        </c:ser>
        <c:ser>
          <c:idx val="46"/>
          <c:order val="46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Sheet1!$B$48:$D$48</c:f>
              <c:numCache>
                <c:formatCode>General</c:formatCode>
                <c:ptCount val="3"/>
                <c:pt idx="0">
                  <c:v>0</c:v>
                </c:pt>
              </c:numCache>
            </c:numRef>
          </c:val>
          <c:smooth val="0"/>
        </c:ser>
        <c:ser>
          <c:idx val="47"/>
          <c:order val="47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Sheet1!$B$49:$D$49</c:f>
              <c:numCache>
                <c:formatCode>General</c:formatCode>
                <c:ptCount val="3"/>
                <c:pt idx="0">
                  <c:v>2.5714000000000001</c:v>
                </c:pt>
                <c:pt idx="1">
                  <c:v>5.2</c:v>
                </c:pt>
              </c:numCache>
            </c:numRef>
          </c:val>
          <c:smooth val="0"/>
        </c:ser>
        <c:ser>
          <c:idx val="48"/>
          <c:order val="48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Sheet1!$B$50:$D$50</c:f>
              <c:numCache>
                <c:formatCode>General</c:formatCode>
                <c:ptCount val="3"/>
                <c:pt idx="0">
                  <c:v>0</c:v>
                </c:pt>
              </c:numCache>
            </c:numRef>
          </c:val>
          <c:smooth val="0"/>
        </c:ser>
        <c:ser>
          <c:idx val="49"/>
          <c:order val="49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Sheet1!$B$51:$D$51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0</c:v>
                </c:pt>
              </c:numCache>
            </c:numRef>
          </c:val>
          <c:smooth val="0"/>
        </c:ser>
        <c:ser>
          <c:idx val="50"/>
          <c:order val="50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Sheet1!$B$52:$D$52</c:f>
              <c:numCache>
                <c:formatCode>General</c:formatCode>
                <c:ptCount val="3"/>
                <c:pt idx="0">
                  <c:v>13.8</c:v>
                </c:pt>
              </c:numCache>
            </c:numRef>
          </c:val>
          <c:smooth val="0"/>
        </c:ser>
        <c:ser>
          <c:idx val="51"/>
          <c:order val="51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Sheet1!$B$53:$D$53</c:f>
              <c:numCache>
                <c:formatCode>General</c:formatCode>
                <c:ptCount val="3"/>
                <c:pt idx="0">
                  <c:v>1.5713999999999999</c:v>
                </c:pt>
                <c:pt idx="1">
                  <c:v>1.4286000000000001</c:v>
                </c:pt>
                <c:pt idx="2">
                  <c:v>0</c:v>
                </c:pt>
              </c:numCache>
            </c:numRef>
          </c:val>
          <c:smooth val="0"/>
        </c:ser>
        <c:ser>
          <c:idx val="52"/>
          <c:order val="52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Sheet1!$B$54:$D$54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smooth val="0"/>
        </c:ser>
        <c:ser>
          <c:idx val="53"/>
          <c:order val="53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Sheet1!$B$55:$D$55</c:f>
              <c:numCache>
                <c:formatCode>General</c:formatCode>
                <c:ptCount val="3"/>
                <c:pt idx="0">
                  <c:v>9.2857000000000003</c:v>
                </c:pt>
                <c:pt idx="1">
                  <c:v>3.2856999999999998</c:v>
                </c:pt>
              </c:numCache>
            </c:numRef>
          </c:val>
          <c:smooth val="0"/>
        </c:ser>
        <c:ser>
          <c:idx val="54"/>
          <c:order val="54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Sheet1!$B$56:$D$56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smooth val="0"/>
        </c:ser>
        <c:ser>
          <c:idx val="55"/>
          <c:order val="55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Sheet1!$B$57:$D$57</c:f>
              <c:numCache>
                <c:formatCode>General</c:formatCode>
                <c:ptCount val="3"/>
                <c:pt idx="0">
                  <c:v>6.4286000000000003</c:v>
                </c:pt>
                <c:pt idx="1">
                  <c:v>12.666700000000001</c:v>
                </c:pt>
                <c:pt idx="2">
                  <c:v>64.8</c:v>
                </c:pt>
              </c:numCache>
            </c:numRef>
          </c:val>
          <c:smooth val="0"/>
        </c:ser>
        <c:ser>
          <c:idx val="56"/>
          <c:order val="56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Sheet1!$B$58:$D$58</c:f>
              <c:numCache>
                <c:formatCode>General</c:formatCode>
                <c:ptCount val="3"/>
                <c:pt idx="0">
                  <c:v>6.1429</c:v>
                </c:pt>
                <c:pt idx="1">
                  <c:v>0</c:v>
                </c:pt>
                <c:pt idx="2">
                  <c:v>10.142899999999999</c:v>
                </c:pt>
              </c:numCache>
            </c:numRef>
          </c:val>
          <c:smooth val="0"/>
        </c:ser>
        <c:ser>
          <c:idx val="57"/>
          <c:order val="57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Sheet1!$B$59:$D$59</c:f>
              <c:numCache>
                <c:formatCode>General</c:formatCode>
                <c:ptCount val="3"/>
                <c:pt idx="0">
                  <c:v>9.1428999999999991</c:v>
                </c:pt>
                <c:pt idx="1">
                  <c:v>30.571400000000001</c:v>
                </c:pt>
                <c:pt idx="2">
                  <c:v>40.857100000000003</c:v>
                </c:pt>
              </c:numCache>
            </c:numRef>
          </c:val>
          <c:smooth val="0"/>
        </c:ser>
        <c:ser>
          <c:idx val="58"/>
          <c:order val="58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Sheet1!$B$60:$D$60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9.8571000000000009</c:v>
                </c:pt>
              </c:numCache>
            </c:numRef>
          </c:val>
          <c:smooth val="0"/>
        </c:ser>
        <c:ser>
          <c:idx val="59"/>
          <c:order val="59"/>
          <c:spPr>
            <a:ln w="3175">
              <a:solidFill>
                <a:srgbClr val="000000"/>
              </a:solidFill>
              <a:prstDash val="sysDash"/>
            </a:ln>
          </c:spPr>
          <c:marker>
            <c:symbol val="circle"/>
            <c:size val="3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Sheet1!$B$1:$D$1</c:f>
              <c:strCache>
                <c:ptCount val="3"/>
                <c:pt idx="0">
                  <c:v>t1</c:v>
                </c:pt>
                <c:pt idx="1">
                  <c:v>t2</c:v>
                </c:pt>
                <c:pt idx="2">
                  <c:v>t3</c:v>
                </c:pt>
              </c:strCache>
            </c:strRef>
          </c:cat>
          <c:val>
            <c:numRef>
              <c:f>Sheet1!$B$61:$D$61</c:f>
              <c:numCache>
                <c:formatCode>General</c:formatCode>
                <c:ptCount val="3"/>
                <c:pt idx="0">
                  <c:v>4.8571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0089280"/>
        <c:axId val="318679520"/>
      </c:lineChart>
      <c:catAx>
        <c:axId val="3200892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18679520"/>
        <c:crosses val="autoZero"/>
        <c:auto val="1"/>
        <c:lblAlgn val="ctr"/>
        <c:lblOffset val="100"/>
        <c:noMultiLvlLbl val="0"/>
      </c:catAx>
      <c:valAx>
        <c:axId val="318679520"/>
        <c:scaling>
          <c:orientation val="minMax"/>
          <c:max val="8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min/day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32008928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30A0E-D6EE-4054-81F7-07B0D1E26398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BEE3-9C01-478F-8F20-ED5D92C79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547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30A0E-D6EE-4054-81F7-07B0D1E26398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BEE3-9C01-478F-8F20-ED5D92C79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134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30A0E-D6EE-4054-81F7-07B0D1E26398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BEE3-9C01-478F-8F20-ED5D92C79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526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30A0E-D6EE-4054-81F7-07B0D1E26398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BEE3-9C01-478F-8F20-ED5D92C79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966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30A0E-D6EE-4054-81F7-07B0D1E26398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BEE3-9C01-478F-8F20-ED5D92C79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834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30A0E-D6EE-4054-81F7-07B0D1E26398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BEE3-9C01-478F-8F20-ED5D92C79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62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30A0E-D6EE-4054-81F7-07B0D1E26398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BEE3-9C01-478F-8F20-ED5D92C79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864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30A0E-D6EE-4054-81F7-07B0D1E26398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BEE3-9C01-478F-8F20-ED5D92C79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65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30A0E-D6EE-4054-81F7-07B0D1E26398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BEE3-9C01-478F-8F20-ED5D92C79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495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30A0E-D6EE-4054-81F7-07B0D1E26398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BEE3-9C01-478F-8F20-ED5D92C79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981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30A0E-D6EE-4054-81F7-07B0D1E26398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3BEE3-9C01-478F-8F20-ED5D92C79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134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30A0E-D6EE-4054-81F7-07B0D1E26398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3BEE3-9C01-478F-8F20-ED5D92C79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33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55576" y="260648"/>
            <a:ext cx="7272808" cy="5976664"/>
            <a:chOff x="0" y="0"/>
            <a:chExt cx="6508575" cy="7171874"/>
          </a:xfrm>
        </p:grpSpPr>
        <p:graphicFrame>
          <p:nvGraphicFramePr>
            <p:cNvPr id="7" name="Chart 6"/>
            <p:cNvGraphicFramePr/>
            <p:nvPr/>
          </p:nvGraphicFramePr>
          <p:xfrm>
            <a:off x="0" y="3571874"/>
            <a:ext cx="6480001" cy="36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8" name="Chart 7"/>
            <p:cNvGraphicFramePr/>
            <p:nvPr>
              <p:extLst>
                <p:ext uri="{D42A27DB-BD31-4B8C-83A1-F6EECF244321}">
                  <p14:modId xmlns:p14="http://schemas.microsoft.com/office/powerpoint/2010/main" val="961325096"/>
                </p:ext>
              </p:extLst>
            </p:nvPr>
          </p:nvGraphicFramePr>
          <p:xfrm>
            <a:off x="28575" y="0"/>
            <a:ext cx="6480000" cy="35813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2" name="TextBox 1"/>
          <p:cNvSpPr txBox="1"/>
          <p:nvPr/>
        </p:nvSpPr>
        <p:spPr>
          <a:xfrm>
            <a:off x="8100392" y="11663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 smtClean="0"/>
              <a:t>Figure2.</a:t>
            </a:r>
            <a:r>
              <a:rPr lang="fi-FI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1262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14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LIKES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Kankaanpää Anna</dc:creator>
  <cp:lastModifiedBy>Kangasniemi Anu</cp:lastModifiedBy>
  <cp:revision>4</cp:revision>
  <dcterms:created xsi:type="dcterms:W3CDTF">2013-11-28T10:59:56Z</dcterms:created>
  <dcterms:modified xsi:type="dcterms:W3CDTF">2014-03-24T08:44:19Z</dcterms:modified>
</cp:coreProperties>
</file>