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5C5-1317-4896-929E-053B35A02150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7966-3D5B-4970-B703-781E9F3C9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646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5C5-1317-4896-929E-053B35A02150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7966-3D5B-4970-B703-781E9F3C9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01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5C5-1317-4896-929E-053B35A02150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7966-3D5B-4970-B703-781E9F3C9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6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5C5-1317-4896-929E-053B35A02150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7966-3D5B-4970-B703-781E9F3C9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242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5C5-1317-4896-929E-053B35A02150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7966-3D5B-4970-B703-781E9F3C9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606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5C5-1317-4896-929E-053B35A02150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7966-3D5B-4970-B703-781E9F3C9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55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5C5-1317-4896-929E-053B35A02150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7966-3D5B-4970-B703-781E9F3C9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44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5C5-1317-4896-929E-053B35A02150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7966-3D5B-4970-B703-781E9F3C9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25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5C5-1317-4896-929E-053B35A02150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7966-3D5B-4970-B703-781E9F3C9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54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5C5-1317-4896-929E-053B35A02150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7966-3D5B-4970-B703-781E9F3C9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375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5C5-1317-4896-929E-053B35A02150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7966-3D5B-4970-B703-781E9F3C9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57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7E5C5-1317-4896-929E-053B35A02150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F7966-3D5B-4970-B703-781E9F3C9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72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3645024"/>
            <a:ext cx="6120680" cy="2190437"/>
            <a:chOff x="467544" y="1412776"/>
            <a:chExt cx="6120680" cy="2190437"/>
          </a:xfrm>
        </p:grpSpPr>
        <p:sp>
          <p:nvSpPr>
            <p:cNvPr id="10" name="Rectangle 9"/>
            <p:cNvSpPr/>
            <p:nvPr/>
          </p:nvSpPr>
          <p:spPr>
            <a:xfrm>
              <a:off x="1619672" y="2060848"/>
              <a:ext cx="792088" cy="56927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596429" y="2132856"/>
              <a:ext cx="883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i-FI" sz="1200" dirty="0" smtClean="0"/>
                <a:t>MVPA </a:t>
              </a:r>
              <a:r>
                <a:rPr lang="fi-FI" sz="1200" dirty="0" err="1" smtClean="0"/>
                <a:t>time</a:t>
              </a:r>
              <a:endParaRPr lang="fi-FI" sz="1200" dirty="0" smtClean="0"/>
            </a:p>
            <a:p>
              <a:pPr algn="ctr"/>
              <a:r>
                <a:rPr lang="fi-FI" sz="1200" dirty="0" smtClean="0"/>
                <a:t>t1</a:t>
              </a:r>
              <a:endParaRPr lang="en-US" sz="12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491880" y="2060848"/>
              <a:ext cx="792088" cy="57606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468637" y="2132856"/>
              <a:ext cx="883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MVPA </a:t>
              </a:r>
              <a:r>
                <a:rPr lang="fi-FI" sz="1200" dirty="0" err="1">
                  <a:solidFill>
                    <a:prstClr val="black"/>
                  </a:solidFill>
                </a:rPr>
                <a:t>time</a:t>
              </a:r>
              <a:endParaRPr lang="fi-FI" sz="1200" dirty="0">
                <a:solidFill>
                  <a:prstClr val="black"/>
                </a:solidFill>
              </a:endParaRPr>
            </a:p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t2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364088" y="2060848"/>
              <a:ext cx="792088" cy="57606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340845" y="2132856"/>
              <a:ext cx="883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MVPA </a:t>
              </a:r>
              <a:r>
                <a:rPr lang="fi-FI" sz="1200" dirty="0" err="1">
                  <a:solidFill>
                    <a:prstClr val="black"/>
                  </a:solidFill>
                </a:rPr>
                <a:t>time</a:t>
              </a:r>
              <a:endParaRPr lang="fi-FI" sz="1200" dirty="0">
                <a:solidFill>
                  <a:prstClr val="black"/>
                </a:solidFill>
              </a:endParaRPr>
            </a:p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t3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7544" y="1412776"/>
              <a:ext cx="15121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dirty="0" smtClean="0"/>
                <a:t>ACT + FB (n=64)</a:t>
              </a:r>
              <a:endParaRPr lang="en-US" sz="1400" dirty="0"/>
            </a:p>
          </p:txBody>
        </p:sp>
        <p:cxnSp>
          <p:nvCxnSpPr>
            <p:cNvPr id="17" name="Straight Arrow Connector 16"/>
            <p:cNvCxnSpPr>
              <a:stCxn id="10" idx="3"/>
              <a:endCxn id="20" idx="1"/>
            </p:cNvCxnSpPr>
            <p:nvPr/>
          </p:nvCxnSpPr>
          <p:spPr>
            <a:xfrm>
              <a:off x="2411760" y="2345487"/>
              <a:ext cx="1080120" cy="339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4283968" y="2348880"/>
              <a:ext cx="108012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30" name="Arc 1029"/>
            <p:cNvSpPr/>
            <p:nvPr/>
          </p:nvSpPr>
          <p:spPr>
            <a:xfrm rot="10800000">
              <a:off x="1979712" y="1988840"/>
              <a:ext cx="3816424" cy="1296144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Arc 45"/>
            <p:cNvSpPr/>
            <p:nvPr/>
          </p:nvSpPr>
          <p:spPr>
            <a:xfrm rot="10800000" flipH="1">
              <a:off x="2267744" y="2132856"/>
              <a:ext cx="3456384" cy="1152128"/>
            </a:xfrm>
            <a:prstGeom prst="arc">
              <a:avLst>
                <a:gd name="adj1" fmla="val 15004384"/>
                <a:gd name="adj2" fmla="val 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" name="Straight Arrow Connector 48"/>
            <p:cNvCxnSpPr>
              <a:stCxn id="46" idx="2"/>
            </p:cNvCxnSpPr>
            <p:nvPr/>
          </p:nvCxnSpPr>
          <p:spPr>
            <a:xfrm flipV="1">
              <a:off x="5724128" y="2636912"/>
              <a:ext cx="0" cy="7200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41" name="TextBox 1040"/>
            <p:cNvSpPr txBox="1"/>
            <p:nvPr/>
          </p:nvSpPr>
          <p:spPr>
            <a:xfrm>
              <a:off x="2555776" y="1988840"/>
              <a:ext cx="9701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.592 (.116)*** </a:t>
              </a:r>
              <a:endParaRPr lang="en-US" sz="10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499992" y="1988840"/>
              <a:ext cx="94128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.508 (.134)***</a:t>
              </a:r>
              <a:endParaRPr lang="en-US" sz="10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491880" y="3356992"/>
              <a:ext cx="95891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.203 (.164) </a:t>
              </a:r>
              <a:r>
                <a:rPr lang="fi-FI" sz="1000" dirty="0" err="1" smtClean="0"/>
                <a:t>n.s</a:t>
              </a:r>
              <a:r>
                <a:rPr lang="fi-FI" sz="1000" dirty="0" smtClean="0"/>
                <a:t>.</a:t>
              </a:r>
              <a:endParaRPr lang="en-US" sz="1000" dirty="0"/>
            </a:p>
          </p:txBody>
        </p:sp>
        <p:cxnSp>
          <p:nvCxnSpPr>
            <p:cNvPr id="56" name="Straight Arrow Connector 55"/>
            <p:cNvCxnSpPr/>
            <p:nvPr/>
          </p:nvCxnSpPr>
          <p:spPr>
            <a:xfrm flipH="1">
              <a:off x="6156176" y="2348880"/>
              <a:ext cx="4320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H="1">
              <a:off x="3995936" y="1772816"/>
              <a:ext cx="360040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539552" y="980728"/>
            <a:ext cx="6120680" cy="2190437"/>
            <a:chOff x="539552" y="3789040"/>
            <a:chExt cx="6120680" cy="2190437"/>
          </a:xfrm>
        </p:grpSpPr>
        <p:sp>
          <p:nvSpPr>
            <p:cNvPr id="25" name="TextBox 24"/>
            <p:cNvSpPr txBox="1"/>
            <p:nvPr/>
          </p:nvSpPr>
          <p:spPr>
            <a:xfrm>
              <a:off x="539552" y="3789040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dirty="0" smtClean="0"/>
                <a:t>FB (n=60)</a:t>
              </a:r>
              <a:endParaRPr lang="en-US" sz="14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691680" y="4437112"/>
              <a:ext cx="792088" cy="56927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668436" y="4509120"/>
              <a:ext cx="8834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MVPA </a:t>
              </a:r>
              <a:r>
                <a:rPr lang="fi-FI" sz="1200" dirty="0" err="1">
                  <a:solidFill>
                    <a:prstClr val="black"/>
                  </a:solidFill>
                </a:rPr>
                <a:t>time</a:t>
              </a:r>
              <a:endParaRPr lang="fi-FI" sz="1200" dirty="0">
                <a:solidFill>
                  <a:prstClr val="black"/>
                </a:solidFill>
              </a:endParaRPr>
            </a:p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t1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563888" y="4437112"/>
              <a:ext cx="792088" cy="57606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540645" y="4509120"/>
              <a:ext cx="883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MVPA </a:t>
              </a:r>
              <a:r>
                <a:rPr lang="fi-FI" sz="1200" dirty="0" err="1">
                  <a:solidFill>
                    <a:prstClr val="black"/>
                  </a:solidFill>
                </a:rPr>
                <a:t>time</a:t>
              </a:r>
              <a:endParaRPr lang="fi-FI" sz="1200" dirty="0">
                <a:solidFill>
                  <a:prstClr val="black"/>
                </a:solidFill>
              </a:endParaRPr>
            </a:p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t2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436096" y="4437112"/>
              <a:ext cx="792088" cy="57606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12853" y="4509120"/>
              <a:ext cx="8834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MVPA </a:t>
              </a:r>
              <a:r>
                <a:rPr lang="fi-FI" sz="1200" dirty="0" err="1">
                  <a:solidFill>
                    <a:prstClr val="black"/>
                  </a:solidFill>
                </a:rPr>
                <a:t>time</a:t>
              </a:r>
              <a:endParaRPr lang="fi-FI" sz="1200" dirty="0">
                <a:solidFill>
                  <a:prstClr val="black"/>
                </a:solidFill>
              </a:endParaRPr>
            </a:p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t3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cxnSp>
          <p:nvCxnSpPr>
            <p:cNvPr id="32" name="Straight Arrow Connector 31"/>
            <p:cNvCxnSpPr>
              <a:stCxn id="24" idx="3"/>
              <a:endCxn id="27" idx="1"/>
            </p:cNvCxnSpPr>
            <p:nvPr/>
          </p:nvCxnSpPr>
          <p:spPr>
            <a:xfrm>
              <a:off x="2483768" y="4721751"/>
              <a:ext cx="1080120" cy="339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4355976" y="4725144"/>
              <a:ext cx="108012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Arc 33"/>
            <p:cNvSpPr/>
            <p:nvPr/>
          </p:nvSpPr>
          <p:spPr>
            <a:xfrm rot="10800000">
              <a:off x="2051720" y="4365104"/>
              <a:ext cx="3816424" cy="1296144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rc 34"/>
            <p:cNvSpPr/>
            <p:nvPr/>
          </p:nvSpPr>
          <p:spPr>
            <a:xfrm rot="10800000" flipH="1">
              <a:off x="2339752" y="4509120"/>
              <a:ext cx="3456384" cy="1152128"/>
            </a:xfrm>
            <a:prstGeom prst="arc">
              <a:avLst>
                <a:gd name="adj1" fmla="val 15004384"/>
                <a:gd name="adj2" fmla="val 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Arrow Connector 35"/>
            <p:cNvCxnSpPr>
              <a:stCxn id="35" idx="2"/>
            </p:cNvCxnSpPr>
            <p:nvPr/>
          </p:nvCxnSpPr>
          <p:spPr>
            <a:xfrm flipV="1">
              <a:off x="5796136" y="5013176"/>
              <a:ext cx="0" cy="7200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2555776" y="4365104"/>
              <a:ext cx="9701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.468 (.086)*** </a:t>
              </a:r>
              <a:endParaRPr lang="en-US" sz="10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427984" y="4365104"/>
              <a:ext cx="95891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.242 (.126) </a:t>
              </a:r>
              <a:r>
                <a:rPr lang="fi-FI" sz="1000" dirty="0" err="1" smtClean="0"/>
                <a:t>n.s</a:t>
              </a:r>
              <a:r>
                <a:rPr lang="fi-FI" sz="1000" dirty="0" smtClean="0"/>
                <a:t>.</a:t>
              </a:r>
              <a:endParaRPr lang="en-US" sz="10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563888" y="5733256"/>
              <a:ext cx="9701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.524 (.101)*** </a:t>
              </a:r>
              <a:endParaRPr lang="en-US" sz="1000" dirty="0"/>
            </a:p>
          </p:txBody>
        </p:sp>
        <p:cxnSp>
          <p:nvCxnSpPr>
            <p:cNvPr id="40" name="Straight Arrow Connector 39"/>
            <p:cNvCxnSpPr/>
            <p:nvPr/>
          </p:nvCxnSpPr>
          <p:spPr>
            <a:xfrm flipH="1">
              <a:off x="6228184" y="4725144"/>
              <a:ext cx="4320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H="1">
              <a:off x="4067944" y="4149080"/>
              <a:ext cx="360040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4699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LIKES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Kankaanpää Anna</dc:creator>
  <cp:lastModifiedBy>Kangasniemi Anu</cp:lastModifiedBy>
  <cp:revision>4</cp:revision>
  <dcterms:created xsi:type="dcterms:W3CDTF">2013-11-28T11:09:55Z</dcterms:created>
  <dcterms:modified xsi:type="dcterms:W3CDTF">2014-04-04T12:15:34Z</dcterms:modified>
</cp:coreProperties>
</file>