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0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5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5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0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6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0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0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7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38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04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FEB5B-EB44-40D0-9FA6-71184E480D29}" type="datetimeFigureOut">
              <a:rPr lang="en-US" smtClean="0"/>
              <a:t>4/4/2014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E48DC-654B-4B09-A93A-368B6F0F7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92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3645024"/>
            <a:ext cx="6120680" cy="2190437"/>
            <a:chOff x="467544" y="1412776"/>
            <a:chExt cx="6120680" cy="2190437"/>
          </a:xfrm>
        </p:grpSpPr>
        <p:sp>
          <p:nvSpPr>
            <p:cNvPr id="10" name="Rectangle 9"/>
            <p:cNvSpPr/>
            <p:nvPr/>
          </p:nvSpPr>
          <p:spPr>
            <a:xfrm>
              <a:off x="1619672" y="2060848"/>
              <a:ext cx="792088" cy="569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70205" y="2132856"/>
              <a:ext cx="935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1200" dirty="0" err="1" smtClean="0"/>
                <a:t>Self-rep</a:t>
              </a:r>
              <a:r>
                <a:rPr lang="fi-FI" sz="1200" dirty="0" smtClean="0"/>
                <a:t>. PA </a:t>
              </a:r>
            </a:p>
            <a:p>
              <a:pPr algn="ctr"/>
              <a:r>
                <a:rPr lang="fi-FI" sz="1200" dirty="0" smtClean="0"/>
                <a:t>t1</a:t>
              </a:r>
              <a:endParaRPr lang="en-US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491880" y="2060848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42413" y="2132856"/>
              <a:ext cx="935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err="1" smtClean="0">
                  <a:solidFill>
                    <a:prstClr val="black"/>
                  </a:solidFill>
                </a:rPr>
                <a:t>Self-rep</a:t>
              </a:r>
              <a:r>
                <a:rPr lang="fi-FI" sz="1200" dirty="0" smtClean="0">
                  <a:solidFill>
                    <a:prstClr val="black"/>
                  </a:solidFill>
                </a:rPr>
                <a:t>. PA 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t2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364088" y="2060848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14621" y="2132856"/>
              <a:ext cx="935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err="1" smtClean="0">
                  <a:solidFill>
                    <a:prstClr val="black"/>
                  </a:solidFill>
                </a:rPr>
                <a:t>Self-rep</a:t>
              </a:r>
              <a:r>
                <a:rPr lang="fi-FI" sz="1200" dirty="0" smtClean="0">
                  <a:solidFill>
                    <a:prstClr val="black"/>
                  </a:solidFill>
                </a:rPr>
                <a:t>. PA </a:t>
              </a:r>
              <a:endParaRPr lang="fi-FI" sz="1200" dirty="0">
                <a:solidFill>
                  <a:prstClr val="black"/>
                </a:solidFill>
              </a:endParaRP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t3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1412776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 smtClean="0"/>
                <a:t>ACT + FB (n=48)</a:t>
              </a:r>
              <a:endParaRPr lang="en-US" sz="1400" dirty="0"/>
            </a:p>
          </p:txBody>
        </p:sp>
        <p:cxnSp>
          <p:nvCxnSpPr>
            <p:cNvPr id="17" name="Straight Arrow Connector 16"/>
            <p:cNvCxnSpPr>
              <a:stCxn id="10" idx="3"/>
              <a:endCxn id="20" idx="1"/>
            </p:cNvCxnSpPr>
            <p:nvPr/>
          </p:nvCxnSpPr>
          <p:spPr>
            <a:xfrm>
              <a:off x="2411760" y="2345487"/>
              <a:ext cx="1080120" cy="33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4283968" y="2348880"/>
              <a:ext cx="10801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30" name="Arc 1029"/>
            <p:cNvSpPr/>
            <p:nvPr/>
          </p:nvSpPr>
          <p:spPr>
            <a:xfrm rot="10800000">
              <a:off x="1979712" y="1988840"/>
              <a:ext cx="3816424" cy="1296144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c 45"/>
            <p:cNvSpPr/>
            <p:nvPr/>
          </p:nvSpPr>
          <p:spPr>
            <a:xfrm rot="10800000" flipH="1">
              <a:off x="2267744" y="2132856"/>
              <a:ext cx="3456384" cy="1152128"/>
            </a:xfrm>
            <a:prstGeom prst="arc">
              <a:avLst>
                <a:gd name="adj1" fmla="val 15004384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/>
            <p:cNvCxnSpPr>
              <a:stCxn id="46" idx="2"/>
            </p:cNvCxnSpPr>
            <p:nvPr/>
          </p:nvCxnSpPr>
          <p:spPr>
            <a:xfrm flipV="1">
              <a:off x="5724128" y="2636912"/>
              <a:ext cx="0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1" name="TextBox 1040"/>
            <p:cNvSpPr txBox="1"/>
            <p:nvPr/>
          </p:nvSpPr>
          <p:spPr>
            <a:xfrm>
              <a:off x="2555776" y="1988840"/>
              <a:ext cx="8771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.336 (.123)**</a:t>
              </a:r>
              <a:endParaRPr lang="en-US" sz="1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499992" y="1988840"/>
              <a:ext cx="84189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.366 (.144)*</a:t>
              </a:r>
              <a:endParaRPr lang="en-US" sz="10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491880" y="3356992"/>
              <a:ext cx="8515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-.290 (.119)*</a:t>
              </a:r>
              <a:endParaRPr lang="en-US" sz="10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 flipH="1">
              <a:off x="6156176" y="2348880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>
              <a:off x="3995936" y="1772816"/>
              <a:ext cx="36004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539552" y="980728"/>
            <a:ext cx="6120680" cy="2190437"/>
            <a:chOff x="539552" y="3789040"/>
            <a:chExt cx="6120680" cy="2190437"/>
          </a:xfrm>
        </p:grpSpPr>
        <p:sp>
          <p:nvSpPr>
            <p:cNvPr id="25" name="TextBox 24"/>
            <p:cNvSpPr txBox="1"/>
            <p:nvPr/>
          </p:nvSpPr>
          <p:spPr>
            <a:xfrm>
              <a:off x="539552" y="3789040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400" dirty="0" smtClean="0"/>
                <a:t>FB (n=53)</a:t>
              </a:r>
              <a:endParaRPr lang="en-US" sz="1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691680" y="4437112"/>
              <a:ext cx="792088" cy="56927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19672" y="4509120"/>
              <a:ext cx="935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fi-FI" sz="1200" dirty="0" err="1" smtClean="0">
                  <a:solidFill>
                    <a:prstClr val="black"/>
                  </a:solidFill>
                </a:rPr>
                <a:t>Self-rep</a:t>
              </a:r>
              <a:r>
                <a:rPr lang="fi-FI" sz="1200" dirty="0" smtClean="0">
                  <a:solidFill>
                    <a:prstClr val="black"/>
                  </a:solidFill>
                </a:rPr>
                <a:t>. PA </a:t>
              </a:r>
            </a:p>
            <a:p>
              <a:pPr lvl="0" algn="ctr"/>
              <a:r>
                <a:rPr lang="fi-FI" sz="1200" dirty="0" smtClean="0">
                  <a:solidFill>
                    <a:prstClr val="black"/>
                  </a:solidFill>
                </a:rPr>
                <a:t>t1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563888" y="4437112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36096" y="4437112"/>
              <a:ext cx="792088" cy="57606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/>
            <p:cNvCxnSpPr>
              <a:stCxn id="24" idx="3"/>
              <a:endCxn id="27" idx="1"/>
            </p:cNvCxnSpPr>
            <p:nvPr/>
          </p:nvCxnSpPr>
          <p:spPr>
            <a:xfrm>
              <a:off x="2483768" y="4721751"/>
              <a:ext cx="1080120" cy="339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4355976" y="4725144"/>
              <a:ext cx="10801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Arc 33"/>
            <p:cNvSpPr/>
            <p:nvPr/>
          </p:nvSpPr>
          <p:spPr>
            <a:xfrm rot="10800000">
              <a:off x="2051720" y="4365104"/>
              <a:ext cx="3816424" cy="1296144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10800000" flipH="1">
              <a:off x="2339752" y="4509120"/>
              <a:ext cx="3456384" cy="1152128"/>
            </a:xfrm>
            <a:prstGeom prst="arc">
              <a:avLst>
                <a:gd name="adj1" fmla="val 15004384"/>
                <a:gd name="adj2" fmla="val 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Arrow Connector 35"/>
            <p:cNvCxnSpPr>
              <a:stCxn id="35" idx="2"/>
            </p:cNvCxnSpPr>
            <p:nvPr/>
          </p:nvCxnSpPr>
          <p:spPr>
            <a:xfrm flipV="1">
              <a:off x="5796136" y="5013176"/>
              <a:ext cx="0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555776" y="4365104"/>
              <a:ext cx="95891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.135 (.106)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</a:t>
              </a:r>
              <a:endParaRPr lang="en-US" sz="1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27984" y="4365104"/>
              <a:ext cx="10166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.254 (.149)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  </a:t>
              </a:r>
              <a:endParaRPr lang="en-US" sz="1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63888" y="5733256"/>
              <a:ext cx="98777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 smtClean="0"/>
                <a:t>.135 (.151) </a:t>
              </a:r>
              <a:r>
                <a:rPr lang="fi-FI" sz="1000" dirty="0" err="1" smtClean="0"/>
                <a:t>n.s</a:t>
              </a:r>
              <a:r>
                <a:rPr lang="fi-FI" sz="1000" dirty="0" smtClean="0"/>
                <a:t>. </a:t>
              </a:r>
              <a:endParaRPr lang="en-US" sz="1000" dirty="0"/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H="1">
              <a:off x="6228184" y="4725144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H="1">
              <a:off x="4067944" y="4149080"/>
              <a:ext cx="360040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3491880" y="1700808"/>
            <a:ext cx="935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fi-FI" sz="1200" dirty="0" err="1" smtClean="0">
                <a:solidFill>
                  <a:prstClr val="black"/>
                </a:solidFill>
              </a:rPr>
              <a:t>Self-rep</a:t>
            </a:r>
            <a:r>
              <a:rPr lang="fi-FI" sz="1200" dirty="0" smtClean="0">
                <a:solidFill>
                  <a:prstClr val="black"/>
                </a:solidFill>
              </a:rPr>
              <a:t>. PA </a:t>
            </a:r>
          </a:p>
          <a:p>
            <a:pPr lvl="0" algn="ctr"/>
            <a:r>
              <a:rPr lang="fi-FI" sz="1200" dirty="0" smtClean="0">
                <a:solidFill>
                  <a:prstClr val="black"/>
                </a:solidFill>
              </a:rPr>
              <a:t>t2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364088" y="1700808"/>
            <a:ext cx="935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fi-FI" sz="1200" dirty="0" err="1" smtClean="0">
                <a:solidFill>
                  <a:prstClr val="black"/>
                </a:solidFill>
              </a:rPr>
              <a:t>Self-rep</a:t>
            </a:r>
            <a:r>
              <a:rPr lang="fi-FI" sz="1200" dirty="0" smtClean="0">
                <a:solidFill>
                  <a:prstClr val="black"/>
                </a:solidFill>
              </a:rPr>
              <a:t>. PA </a:t>
            </a:r>
          </a:p>
          <a:p>
            <a:pPr lvl="0" algn="ctr"/>
            <a:r>
              <a:rPr lang="fi-FI" sz="1200" dirty="0" smtClean="0">
                <a:solidFill>
                  <a:prstClr val="black"/>
                </a:solidFill>
              </a:rPr>
              <a:t>t3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6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LIKES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Kankaanpää Anna</dc:creator>
  <cp:lastModifiedBy>Kangasniemi Anu</cp:lastModifiedBy>
  <cp:revision>4</cp:revision>
  <dcterms:created xsi:type="dcterms:W3CDTF">2013-11-28T11:30:56Z</dcterms:created>
  <dcterms:modified xsi:type="dcterms:W3CDTF">2014-04-04T12:18:31Z</dcterms:modified>
</cp:coreProperties>
</file>