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41"/>
    <p:restoredTop sz="76224" autoAdjust="0"/>
  </p:normalViewPr>
  <p:slideViewPr>
    <p:cSldViewPr snapToGrid="0" snapToObjects="1">
      <p:cViewPr>
        <p:scale>
          <a:sx n="67" d="100"/>
          <a:sy n="67" d="100"/>
        </p:scale>
        <p:origin x="1872" y="3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D58F-4390-2C48-8F52-2874953BC0FB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771E6-2977-0F47-B7BC-9B73CB79FE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19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B97F3907-2E02-344B-AAAB-BA7252F6D947}" type="slidenum">
              <a:rPr lang="en-US" sz="1200"/>
              <a:pPr/>
              <a:t>1</a:t>
            </a:fld>
            <a:endParaRPr lang="en-US" sz="1200" dirty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ea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5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41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2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52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80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5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4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51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15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58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C4762-6C55-6646-BFEB-6A240F5676A9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5E239-D271-754C-BA77-CED3A1501C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4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0" y="33952"/>
            <a:ext cx="12420600" cy="6858000"/>
            <a:chOff x="0" y="59733"/>
            <a:chExt cx="12420600" cy="6858000"/>
          </a:xfrm>
          <a:solidFill>
            <a:schemeClr val="accent3">
              <a:lumMod val="20000"/>
              <a:lumOff val="80000"/>
            </a:schemeClr>
          </a:solidFill>
        </p:grpSpPr>
        <p:grpSp>
          <p:nvGrpSpPr>
            <p:cNvPr id="72" name="Group 71"/>
            <p:cNvGrpSpPr/>
            <p:nvPr/>
          </p:nvGrpSpPr>
          <p:grpSpPr>
            <a:xfrm>
              <a:off x="0" y="59733"/>
              <a:ext cx="12420600" cy="6858000"/>
              <a:chOff x="0" y="59733"/>
              <a:chExt cx="12420600" cy="6858000"/>
            </a:xfrm>
            <a:grpFill/>
          </p:grpSpPr>
          <p:grpSp>
            <p:nvGrpSpPr>
              <p:cNvPr id="54" name="Group 53"/>
              <p:cNvGrpSpPr/>
              <p:nvPr/>
            </p:nvGrpSpPr>
            <p:grpSpPr>
              <a:xfrm>
                <a:off x="0" y="59733"/>
                <a:ext cx="12420600" cy="6858000"/>
                <a:chOff x="-804271" y="85198"/>
                <a:chExt cx="12420600" cy="6858000"/>
              </a:xfrm>
              <a:grpFill/>
            </p:grpSpPr>
            <p:sp>
              <p:nvSpPr>
                <p:cNvPr id="64536" name="Rectangle 47"/>
                <p:cNvSpPr>
                  <a:spLocks noChangeArrowheads="1"/>
                </p:cNvSpPr>
                <p:nvPr/>
              </p:nvSpPr>
              <p:spPr bwMode="auto">
                <a:xfrm>
                  <a:off x="-804271" y="85198"/>
                  <a:ext cx="12420600" cy="685800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dirty="0"/>
                </a:p>
              </p:txBody>
            </p:sp>
            <p:sp>
              <p:nvSpPr>
                <p:cNvPr id="4" name="Rectangle 3"/>
                <p:cNvSpPr/>
                <p:nvPr/>
              </p:nvSpPr>
              <p:spPr bwMode="auto">
                <a:xfrm>
                  <a:off x="1814272" y="779389"/>
                  <a:ext cx="7871254" cy="3053138"/>
                </a:xfrm>
                <a:prstGeom prst="rect">
                  <a:avLst/>
                </a:prstGeom>
                <a:solidFill>
                  <a:schemeClr val="bg2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US" dirty="0">
                    <a:ea typeface="ヒラギノ角ゴ Pro W3" pitchFamily="1" charset="-128"/>
                  </a:endParaRPr>
                </a:p>
              </p:txBody>
            </p:sp>
          </p:grpSp>
          <p:sp>
            <p:nvSpPr>
              <p:cNvPr id="71" name="Regular Pentagon 70"/>
              <p:cNvSpPr/>
              <p:nvPr/>
            </p:nvSpPr>
            <p:spPr>
              <a:xfrm>
                <a:off x="0" y="59733"/>
                <a:ext cx="2624915" cy="4228111"/>
              </a:xfrm>
              <a:custGeom>
                <a:avLst/>
                <a:gdLst>
                  <a:gd name="connsiteX0" fmla="*/ 2 w 2030948"/>
                  <a:gd name="connsiteY0" fmla="*/ 940823 h 2463112"/>
                  <a:gd name="connsiteX1" fmla="*/ 1015474 w 2030948"/>
                  <a:gd name="connsiteY1" fmla="*/ 0 h 2463112"/>
                  <a:gd name="connsiteX2" fmla="*/ 2030946 w 2030948"/>
                  <a:gd name="connsiteY2" fmla="*/ 940823 h 2463112"/>
                  <a:gd name="connsiteX3" fmla="*/ 1643070 w 2030948"/>
                  <a:gd name="connsiteY3" fmla="*/ 2463106 h 2463112"/>
                  <a:gd name="connsiteX4" fmla="*/ 387878 w 2030948"/>
                  <a:gd name="connsiteY4" fmla="*/ 2463106 h 2463112"/>
                  <a:gd name="connsiteX5" fmla="*/ 2 w 2030948"/>
                  <a:gd name="connsiteY5" fmla="*/ 940823 h 2463112"/>
                  <a:gd name="connsiteX0" fmla="*/ 0 w 1807660"/>
                  <a:gd name="connsiteY0" fmla="*/ 1435395 h 2957678"/>
                  <a:gd name="connsiteX1" fmla="*/ 1015472 w 1807660"/>
                  <a:gd name="connsiteY1" fmla="*/ 494572 h 2957678"/>
                  <a:gd name="connsiteX2" fmla="*/ 1807660 w 1807660"/>
                  <a:gd name="connsiteY2" fmla="*/ 0 h 2957678"/>
                  <a:gd name="connsiteX3" fmla="*/ 1643068 w 1807660"/>
                  <a:gd name="connsiteY3" fmla="*/ 2957678 h 2957678"/>
                  <a:gd name="connsiteX4" fmla="*/ 387876 w 1807660"/>
                  <a:gd name="connsiteY4" fmla="*/ 2957678 h 2957678"/>
                  <a:gd name="connsiteX5" fmla="*/ 0 w 1807660"/>
                  <a:gd name="connsiteY5" fmla="*/ 1435395 h 2957678"/>
                  <a:gd name="connsiteX0" fmla="*/ 0 w 1813189"/>
                  <a:gd name="connsiteY0" fmla="*/ 1435395 h 3085269"/>
                  <a:gd name="connsiteX1" fmla="*/ 1015472 w 1813189"/>
                  <a:gd name="connsiteY1" fmla="*/ 494572 h 3085269"/>
                  <a:gd name="connsiteX2" fmla="*/ 1807660 w 1813189"/>
                  <a:gd name="connsiteY2" fmla="*/ 0 h 3085269"/>
                  <a:gd name="connsiteX3" fmla="*/ 1813189 w 1813189"/>
                  <a:gd name="connsiteY3" fmla="*/ 3085269 h 3085269"/>
                  <a:gd name="connsiteX4" fmla="*/ 387876 w 1813189"/>
                  <a:gd name="connsiteY4" fmla="*/ 2957678 h 3085269"/>
                  <a:gd name="connsiteX5" fmla="*/ 0 w 1813189"/>
                  <a:gd name="connsiteY5" fmla="*/ 1435395 h 3085269"/>
                  <a:gd name="connsiteX0" fmla="*/ 824236 w 2637425"/>
                  <a:gd name="connsiteY0" fmla="*/ 1435395 h 3553101"/>
                  <a:gd name="connsiteX1" fmla="*/ 1839708 w 2637425"/>
                  <a:gd name="connsiteY1" fmla="*/ 494572 h 3553101"/>
                  <a:gd name="connsiteX2" fmla="*/ 2631896 w 2637425"/>
                  <a:gd name="connsiteY2" fmla="*/ 0 h 3553101"/>
                  <a:gd name="connsiteX3" fmla="*/ 2637425 w 2637425"/>
                  <a:gd name="connsiteY3" fmla="*/ 3085269 h 3553101"/>
                  <a:gd name="connsiteX4" fmla="*/ 0 w 2637425"/>
                  <a:gd name="connsiteY4" fmla="*/ 3553101 h 3553101"/>
                  <a:gd name="connsiteX5" fmla="*/ 824236 w 2637425"/>
                  <a:gd name="connsiteY5" fmla="*/ 1435395 h 3553101"/>
                  <a:gd name="connsiteX0" fmla="*/ 824236 w 2637425"/>
                  <a:gd name="connsiteY0" fmla="*/ 2142302 h 4260008"/>
                  <a:gd name="connsiteX1" fmla="*/ 638229 w 2637425"/>
                  <a:gd name="connsiteY1" fmla="*/ 0 h 4260008"/>
                  <a:gd name="connsiteX2" fmla="*/ 2631896 w 2637425"/>
                  <a:gd name="connsiteY2" fmla="*/ 706907 h 4260008"/>
                  <a:gd name="connsiteX3" fmla="*/ 2637425 w 2637425"/>
                  <a:gd name="connsiteY3" fmla="*/ 3792176 h 4260008"/>
                  <a:gd name="connsiteX4" fmla="*/ 0 w 2637425"/>
                  <a:gd name="connsiteY4" fmla="*/ 4260008 h 4260008"/>
                  <a:gd name="connsiteX5" fmla="*/ 824236 w 2637425"/>
                  <a:gd name="connsiteY5" fmla="*/ 2142302 h 4260008"/>
                  <a:gd name="connsiteX0" fmla="*/ 824236 w 2631896"/>
                  <a:gd name="connsiteY0" fmla="*/ 2142302 h 4260008"/>
                  <a:gd name="connsiteX1" fmla="*/ 638229 w 2631896"/>
                  <a:gd name="connsiteY1" fmla="*/ 0 h 4260008"/>
                  <a:gd name="connsiteX2" fmla="*/ 2631896 w 2631896"/>
                  <a:gd name="connsiteY2" fmla="*/ 706907 h 4260008"/>
                  <a:gd name="connsiteX3" fmla="*/ 2594894 w 2631896"/>
                  <a:gd name="connsiteY3" fmla="*/ 3770911 h 4260008"/>
                  <a:gd name="connsiteX4" fmla="*/ 0 w 2631896"/>
                  <a:gd name="connsiteY4" fmla="*/ 4260008 h 4260008"/>
                  <a:gd name="connsiteX5" fmla="*/ 824236 w 2631896"/>
                  <a:gd name="connsiteY5" fmla="*/ 2142302 h 4260008"/>
                  <a:gd name="connsiteX0" fmla="*/ 824236 w 2631896"/>
                  <a:gd name="connsiteY0" fmla="*/ 2142302 h 4260008"/>
                  <a:gd name="connsiteX1" fmla="*/ 638229 w 2631896"/>
                  <a:gd name="connsiteY1" fmla="*/ 0 h 4260008"/>
                  <a:gd name="connsiteX2" fmla="*/ 2631896 w 2631896"/>
                  <a:gd name="connsiteY2" fmla="*/ 706907 h 4260008"/>
                  <a:gd name="connsiteX3" fmla="*/ 2626791 w 2631896"/>
                  <a:gd name="connsiteY3" fmla="*/ 3781544 h 4260008"/>
                  <a:gd name="connsiteX4" fmla="*/ 0 w 2631896"/>
                  <a:gd name="connsiteY4" fmla="*/ 4260008 h 4260008"/>
                  <a:gd name="connsiteX5" fmla="*/ 824236 w 2631896"/>
                  <a:gd name="connsiteY5" fmla="*/ 2142302 h 4260008"/>
                  <a:gd name="connsiteX0" fmla="*/ 5529 w 2631896"/>
                  <a:gd name="connsiteY0" fmla="*/ 47688 h 4260008"/>
                  <a:gd name="connsiteX1" fmla="*/ 638229 w 2631896"/>
                  <a:gd name="connsiteY1" fmla="*/ 0 h 4260008"/>
                  <a:gd name="connsiteX2" fmla="*/ 2631896 w 2631896"/>
                  <a:gd name="connsiteY2" fmla="*/ 706907 h 4260008"/>
                  <a:gd name="connsiteX3" fmla="*/ 2626791 w 2631896"/>
                  <a:gd name="connsiteY3" fmla="*/ 3781544 h 4260008"/>
                  <a:gd name="connsiteX4" fmla="*/ 0 w 2631896"/>
                  <a:gd name="connsiteY4" fmla="*/ 4260008 h 4260008"/>
                  <a:gd name="connsiteX5" fmla="*/ 5529 w 2631896"/>
                  <a:gd name="connsiteY5" fmla="*/ 47688 h 4260008"/>
                  <a:gd name="connsiteX0" fmla="*/ 5529 w 2631896"/>
                  <a:gd name="connsiteY0" fmla="*/ 15790 h 4260008"/>
                  <a:gd name="connsiteX1" fmla="*/ 638229 w 2631896"/>
                  <a:gd name="connsiteY1" fmla="*/ 0 h 4260008"/>
                  <a:gd name="connsiteX2" fmla="*/ 2631896 w 2631896"/>
                  <a:gd name="connsiteY2" fmla="*/ 706907 h 4260008"/>
                  <a:gd name="connsiteX3" fmla="*/ 2626791 w 2631896"/>
                  <a:gd name="connsiteY3" fmla="*/ 3781544 h 4260008"/>
                  <a:gd name="connsiteX4" fmla="*/ 0 w 2631896"/>
                  <a:gd name="connsiteY4" fmla="*/ 4260008 h 4260008"/>
                  <a:gd name="connsiteX5" fmla="*/ 5529 w 2631896"/>
                  <a:gd name="connsiteY5" fmla="*/ 15790 h 4260008"/>
                  <a:gd name="connsiteX0" fmla="*/ 5529 w 2631896"/>
                  <a:gd name="connsiteY0" fmla="*/ 0 h 4244218"/>
                  <a:gd name="connsiteX1" fmla="*/ 659494 w 2631896"/>
                  <a:gd name="connsiteY1" fmla="*/ 16107 h 4244218"/>
                  <a:gd name="connsiteX2" fmla="*/ 2631896 w 2631896"/>
                  <a:gd name="connsiteY2" fmla="*/ 691117 h 4244218"/>
                  <a:gd name="connsiteX3" fmla="*/ 2626791 w 2631896"/>
                  <a:gd name="connsiteY3" fmla="*/ 3765754 h 4244218"/>
                  <a:gd name="connsiteX4" fmla="*/ 0 w 2631896"/>
                  <a:gd name="connsiteY4" fmla="*/ 4244218 h 4244218"/>
                  <a:gd name="connsiteX5" fmla="*/ 5529 w 2631896"/>
                  <a:gd name="connsiteY5" fmla="*/ 0 h 4244218"/>
                  <a:gd name="connsiteX0" fmla="*/ 5529 w 2631896"/>
                  <a:gd name="connsiteY0" fmla="*/ 15791 h 4228111"/>
                  <a:gd name="connsiteX1" fmla="*/ 659494 w 2631896"/>
                  <a:gd name="connsiteY1" fmla="*/ 0 h 4228111"/>
                  <a:gd name="connsiteX2" fmla="*/ 2631896 w 2631896"/>
                  <a:gd name="connsiteY2" fmla="*/ 675010 h 4228111"/>
                  <a:gd name="connsiteX3" fmla="*/ 2626791 w 2631896"/>
                  <a:gd name="connsiteY3" fmla="*/ 3749647 h 4228111"/>
                  <a:gd name="connsiteX4" fmla="*/ 0 w 2631896"/>
                  <a:gd name="connsiteY4" fmla="*/ 4228111 h 4228111"/>
                  <a:gd name="connsiteX5" fmla="*/ 5529 w 2631896"/>
                  <a:gd name="connsiteY5" fmla="*/ 15791 h 4228111"/>
                  <a:gd name="connsiteX0" fmla="*/ 5529 w 2627133"/>
                  <a:gd name="connsiteY0" fmla="*/ 15791 h 4228111"/>
                  <a:gd name="connsiteX1" fmla="*/ 659494 w 2627133"/>
                  <a:gd name="connsiteY1" fmla="*/ 0 h 4228111"/>
                  <a:gd name="connsiteX2" fmla="*/ 2624915 w 2627133"/>
                  <a:gd name="connsiteY2" fmla="*/ 702930 h 4228111"/>
                  <a:gd name="connsiteX3" fmla="*/ 2626791 w 2627133"/>
                  <a:gd name="connsiteY3" fmla="*/ 3749647 h 4228111"/>
                  <a:gd name="connsiteX4" fmla="*/ 0 w 2627133"/>
                  <a:gd name="connsiteY4" fmla="*/ 4228111 h 4228111"/>
                  <a:gd name="connsiteX5" fmla="*/ 5529 w 2627133"/>
                  <a:gd name="connsiteY5" fmla="*/ 15791 h 4228111"/>
                  <a:gd name="connsiteX0" fmla="*/ 5529 w 2624915"/>
                  <a:gd name="connsiteY0" fmla="*/ 15791 h 4228111"/>
                  <a:gd name="connsiteX1" fmla="*/ 659494 w 2624915"/>
                  <a:gd name="connsiteY1" fmla="*/ 0 h 4228111"/>
                  <a:gd name="connsiteX2" fmla="*/ 2624915 w 2624915"/>
                  <a:gd name="connsiteY2" fmla="*/ 702930 h 4228111"/>
                  <a:gd name="connsiteX3" fmla="*/ 2612830 w 2624915"/>
                  <a:gd name="connsiteY3" fmla="*/ 3749647 h 4228111"/>
                  <a:gd name="connsiteX4" fmla="*/ 0 w 2624915"/>
                  <a:gd name="connsiteY4" fmla="*/ 4228111 h 4228111"/>
                  <a:gd name="connsiteX5" fmla="*/ 5529 w 2624915"/>
                  <a:gd name="connsiteY5" fmla="*/ 15791 h 4228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24915" h="4228111">
                    <a:moveTo>
                      <a:pt x="5529" y="15791"/>
                    </a:moveTo>
                    <a:lnTo>
                      <a:pt x="659494" y="0"/>
                    </a:lnTo>
                    <a:lnTo>
                      <a:pt x="2624915" y="702930"/>
                    </a:lnTo>
                    <a:cubicBezTo>
                      <a:pt x="2623213" y="1727809"/>
                      <a:pt x="2614532" y="2724768"/>
                      <a:pt x="2612830" y="3749647"/>
                    </a:cubicBezTo>
                    <a:lnTo>
                      <a:pt x="0" y="4228111"/>
                    </a:lnTo>
                    <a:lnTo>
                      <a:pt x="5529" y="15791"/>
                    </a:ln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4" name="Regular Pentagon 73"/>
            <p:cNvSpPr/>
            <p:nvPr/>
          </p:nvSpPr>
          <p:spPr>
            <a:xfrm>
              <a:off x="10473845" y="59733"/>
              <a:ext cx="1940940" cy="4073324"/>
            </a:xfrm>
            <a:custGeom>
              <a:avLst/>
              <a:gdLst>
                <a:gd name="connsiteX0" fmla="*/ 2 w 1550502"/>
                <a:gd name="connsiteY0" fmla="*/ 779107 h 2039734"/>
                <a:gd name="connsiteX1" fmla="*/ 775251 w 1550502"/>
                <a:gd name="connsiteY1" fmla="*/ 0 h 2039734"/>
                <a:gd name="connsiteX2" fmla="*/ 1550500 w 1550502"/>
                <a:gd name="connsiteY2" fmla="*/ 779107 h 2039734"/>
                <a:gd name="connsiteX3" fmla="*/ 1254381 w 1550502"/>
                <a:gd name="connsiteY3" fmla="*/ 2039729 h 2039734"/>
                <a:gd name="connsiteX4" fmla="*/ 296121 w 1550502"/>
                <a:gd name="connsiteY4" fmla="*/ 2039729 h 2039734"/>
                <a:gd name="connsiteX5" fmla="*/ 2 w 1550502"/>
                <a:gd name="connsiteY5" fmla="*/ 779107 h 2039734"/>
                <a:gd name="connsiteX0" fmla="*/ 0 w 1975801"/>
                <a:gd name="connsiteY0" fmla="*/ 0 h 2260082"/>
                <a:gd name="connsiteX1" fmla="*/ 1200552 w 1975801"/>
                <a:gd name="connsiteY1" fmla="*/ 220353 h 2260082"/>
                <a:gd name="connsiteX2" fmla="*/ 1975801 w 1975801"/>
                <a:gd name="connsiteY2" fmla="*/ 999460 h 2260082"/>
                <a:gd name="connsiteX3" fmla="*/ 1679682 w 1975801"/>
                <a:gd name="connsiteY3" fmla="*/ 2260082 h 2260082"/>
                <a:gd name="connsiteX4" fmla="*/ 721422 w 1975801"/>
                <a:gd name="connsiteY4" fmla="*/ 2260082 h 2260082"/>
                <a:gd name="connsiteX5" fmla="*/ 0 w 1975801"/>
                <a:gd name="connsiteY5" fmla="*/ 0 h 2260082"/>
                <a:gd name="connsiteX0" fmla="*/ 0 w 1975801"/>
                <a:gd name="connsiteY0" fmla="*/ 0 h 3035937"/>
                <a:gd name="connsiteX1" fmla="*/ 1200552 w 1975801"/>
                <a:gd name="connsiteY1" fmla="*/ 220353 h 3035937"/>
                <a:gd name="connsiteX2" fmla="*/ 1975801 w 1975801"/>
                <a:gd name="connsiteY2" fmla="*/ 999460 h 3035937"/>
                <a:gd name="connsiteX3" fmla="*/ 1679682 w 1975801"/>
                <a:gd name="connsiteY3" fmla="*/ 2260082 h 3035937"/>
                <a:gd name="connsiteX4" fmla="*/ 4944 w 1975801"/>
                <a:gd name="connsiteY4" fmla="*/ 3035937 h 3035937"/>
                <a:gd name="connsiteX5" fmla="*/ 0 w 1975801"/>
                <a:gd name="connsiteY5" fmla="*/ 0 h 3035937"/>
                <a:gd name="connsiteX0" fmla="*/ 0 w 1975801"/>
                <a:gd name="connsiteY0" fmla="*/ 0 h 3360529"/>
                <a:gd name="connsiteX1" fmla="*/ 1200552 w 1975801"/>
                <a:gd name="connsiteY1" fmla="*/ 220353 h 3360529"/>
                <a:gd name="connsiteX2" fmla="*/ 1975801 w 1975801"/>
                <a:gd name="connsiteY2" fmla="*/ 999460 h 3360529"/>
                <a:gd name="connsiteX3" fmla="*/ 1936981 w 1975801"/>
                <a:gd name="connsiteY3" fmla="*/ 3360529 h 3360529"/>
                <a:gd name="connsiteX4" fmla="*/ 4944 w 1975801"/>
                <a:gd name="connsiteY4" fmla="*/ 3035937 h 3360529"/>
                <a:gd name="connsiteX5" fmla="*/ 0 w 1975801"/>
                <a:gd name="connsiteY5" fmla="*/ 0 h 3360529"/>
                <a:gd name="connsiteX0" fmla="*/ 0 w 1975801"/>
                <a:gd name="connsiteY0" fmla="*/ 709880 h 4070409"/>
                <a:gd name="connsiteX1" fmla="*/ 1675565 w 1975801"/>
                <a:gd name="connsiteY1" fmla="*/ 0 h 4070409"/>
                <a:gd name="connsiteX2" fmla="*/ 1975801 w 1975801"/>
                <a:gd name="connsiteY2" fmla="*/ 1709340 h 4070409"/>
                <a:gd name="connsiteX3" fmla="*/ 1936981 w 1975801"/>
                <a:gd name="connsiteY3" fmla="*/ 4070409 h 4070409"/>
                <a:gd name="connsiteX4" fmla="*/ 4944 w 1975801"/>
                <a:gd name="connsiteY4" fmla="*/ 3745817 h 4070409"/>
                <a:gd name="connsiteX5" fmla="*/ 0 w 1975801"/>
                <a:gd name="connsiteY5" fmla="*/ 709880 h 4070409"/>
                <a:gd name="connsiteX0" fmla="*/ 0 w 1936981"/>
                <a:gd name="connsiteY0" fmla="*/ 710586 h 4071115"/>
                <a:gd name="connsiteX1" fmla="*/ 1675565 w 1936981"/>
                <a:gd name="connsiteY1" fmla="*/ 706 h 4071115"/>
                <a:gd name="connsiteX2" fmla="*/ 1928299 w 1936981"/>
                <a:gd name="connsiteY2" fmla="*/ 0 h 4071115"/>
                <a:gd name="connsiteX3" fmla="*/ 1936981 w 1936981"/>
                <a:gd name="connsiteY3" fmla="*/ 4071115 h 4071115"/>
                <a:gd name="connsiteX4" fmla="*/ 4944 w 1936981"/>
                <a:gd name="connsiteY4" fmla="*/ 3746523 h 4071115"/>
                <a:gd name="connsiteX5" fmla="*/ 0 w 1936981"/>
                <a:gd name="connsiteY5" fmla="*/ 710586 h 4071115"/>
                <a:gd name="connsiteX0" fmla="*/ 0 w 1936981"/>
                <a:gd name="connsiteY0" fmla="*/ 690794 h 4071115"/>
                <a:gd name="connsiteX1" fmla="*/ 1675565 w 1936981"/>
                <a:gd name="connsiteY1" fmla="*/ 706 h 4071115"/>
                <a:gd name="connsiteX2" fmla="*/ 1928299 w 1936981"/>
                <a:gd name="connsiteY2" fmla="*/ 0 h 4071115"/>
                <a:gd name="connsiteX3" fmla="*/ 1936981 w 1936981"/>
                <a:gd name="connsiteY3" fmla="*/ 4071115 h 4071115"/>
                <a:gd name="connsiteX4" fmla="*/ 4944 w 1936981"/>
                <a:gd name="connsiteY4" fmla="*/ 3746523 h 4071115"/>
                <a:gd name="connsiteX5" fmla="*/ 0 w 1936981"/>
                <a:gd name="connsiteY5" fmla="*/ 690794 h 4071115"/>
                <a:gd name="connsiteX0" fmla="*/ 0 w 1940940"/>
                <a:gd name="connsiteY0" fmla="*/ 702670 h 4071115"/>
                <a:gd name="connsiteX1" fmla="*/ 1679524 w 1940940"/>
                <a:gd name="connsiteY1" fmla="*/ 706 h 4071115"/>
                <a:gd name="connsiteX2" fmla="*/ 1932258 w 1940940"/>
                <a:gd name="connsiteY2" fmla="*/ 0 h 4071115"/>
                <a:gd name="connsiteX3" fmla="*/ 1940940 w 1940940"/>
                <a:gd name="connsiteY3" fmla="*/ 4071115 h 4071115"/>
                <a:gd name="connsiteX4" fmla="*/ 8903 w 1940940"/>
                <a:gd name="connsiteY4" fmla="*/ 3746523 h 4071115"/>
                <a:gd name="connsiteX5" fmla="*/ 0 w 1940940"/>
                <a:gd name="connsiteY5" fmla="*/ 702670 h 4071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940" h="4071115">
                  <a:moveTo>
                    <a:pt x="0" y="702670"/>
                  </a:moveTo>
                  <a:lnTo>
                    <a:pt x="1679524" y="706"/>
                  </a:lnTo>
                  <a:lnTo>
                    <a:pt x="1932258" y="0"/>
                  </a:lnTo>
                  <a:lnTo>
                    <a:pt x="1940940" y="4071115"/>
                  </a:lnTo>
                  <a:lnTo>
                    <a:pt x="8903" y="3746523"/>
                  </a:lnTo>
                  <a:cubicBezTo>
                    <a:pt x="5935" y="2731905"/>
                    <a:pt x="2968" y="1717288"/>
                    <a:pt x="0" y="70267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4515" name="Rectangle 6"/>
          <p:cNvSpPr>
            <a:spLocks noChangeArrowheads="1"/>
          </p:cNvSpPr>
          <p:nvPr/>
        </p:nvSpPr>
        <p:spPr bwMode="auto">
          <a:xfrm>
            <a:off x="10307639" y="63436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dirty="0"/>
          </a:p>
        </p:txBody>
      </p:sp>
      <p:sp>
        <p:nvSpPr>
          <p:cNvPr id="64518" name="Rectangle 19"/>
          <p:cNvSpPr>
            <a:spLocks noChangeArrowheads="1"/>
          </p:cNvSpPr>
          <p:nvPr/>
        </p:nvSpPr>
        <p:spPr bwMode="auto">
          <a:xfrm>
            <a:off x="6102644" y="3372553"/>
            <a:ext cx="427853" cy="251680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64519" name="Straight Connector 23581"/>
          <p:cNvCxnSpPr>
            <a:cxnSpLocks noChangeShapeType="1"/>
          </p:cNvCxnSpPr>
          <p:nvPr/>
        </p:nvCxnSpPr>
        <p:spPr bwMode="auto">
          <a:xfrm>
            <a:off x="5900960" y="4421902"/>
            <a:ext cx="1219200" cy="0"/>
          </a:xfrm>
          <a:prstGeom prst="line">
            <a:avLst/>
          </a:pr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21" name="Picture 220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4042588"/>
            <a:ext cx="304802" cy="417828"/>
          </a:xfrm>
          <a:prstGeom prst="rect">
            <a:avLst/>
          </a:prstGeom>
        </p:spPr>
      </p:pic>
      <p:pic>
        <p:nvPicPr>
          <p:cNvPr id="223" name="Picture 222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72" y="4421902"/>
            <a:ext cx="429115" cy="588238"/>
          </a:xfrm>
          <a:prstGeom prst="rect">
            <a:avLst/>
          </a:prstGeom>
        </p:spPr>
      </p:pic>
      <p:pic>
        <p:nvPicPr>
          <p:cNvPr id="224" name="Picture 223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257" y="4242273"/>
            <a:ext cx="371094" cy="508702"/>
          </a:xfrm>
          <a:prstGeom prst="rect">
            <a:avLst/>
          </a:prstGeom>
        </p:spPr>
      </p:pic>
      <p:pic>
        <p:nvPicPr>
          <p:cNvPr id="226" name="Picture 225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597" y="5806369"/>
            <a:ext cx="630214" cy="863908"/>
          </a:xfrm>
          <a:prstGeom prst="rect">
            <a:avLst/>
          </a:prstGeom>
        </p:spPr>
      </p:pic>
      <p:pic>
        <p:nvPicPr>
          <p:cNvPr id="68" name="Picture 67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140" y="3569739"/>
            <a:ext cx="173222" cy="236624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4753407" y="3349335"/>
            <a:ext cx="1441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>
                <a:latin typeface="Times" charset="0"/>
                <a:ea typeface="Times" charset="0"/>
                <a:cs typeface="Times" charset="0"/>
              </a:rPr>
              <a:t>Throwing target</a:t>
            </a:r>
            <a:endParaRPr lang="en-US" sz="1200" b="1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351142" y="3539031"/>
            <a:ext cx="2668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smtClean="0">
                <a:latin typeface="Times" charset="0"/>
                <a:ea typeface="Times" charset="0"/>
                <a:cs typeface="Times" charset="0"/>
              </a:rPr>
              <a:t>Between the cones is the kicking area</a:t>
            </a:r>
            <a:endParaRPr lang="en-US" sz="1200" b="1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964008" y="4266701"/>
            <a:ext cx="20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>
                <a:latin typeface="Times" charset="0"/>
                <a:ea typeface="Times" charset="0"/>
                <a:cs typeface="Times" charset="0"/>
              </a:rPr>
              <a:t>Throwing / kicking line</a:t>
            </a:r>
            <a:endParaRPr lang="en-US" sz="1200" b="1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84254" y="4686969"/>
            <a:ext cx="735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imes" charset="0"/>
                <a:ea typeface="Times" charset="0"/>
                <a:cs typeface="Times" charset="0"/>
              </a:rPr>
              <a:t>A</a:t>
            </a:r>
            <a:endParaRPr lang="en-US" sz="1200" dirty="0">
              <a:solidFill>
                <a:schemeClr val="bg1"/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392573" y="4192861"/>
            <a:ext cx="783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" charset="0"/>
                <a:ea typeface="Times" charset="0"/>
                <a:cs typeface="Times" charset="0"/>
              </a:rPr>
              <a:t>B</a:t>
            </a:r>
          </a:p>
        </p:txBody>
      </p:sp>
      <p:cxnSp>
        <p:nvCxnSpPr>
          <p:cNvPr id="62" name="Straight Connector 61"/>
          <p:cNvCxnSpPr/>
          <p:nvPr/>
        </p:nvCxnSpPr>
        <p:spPr>
          <a:xfrm>
            <a:off x="5161609" y="6625853"/>
            <a:ext cx="1792372" cy="746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Picture 103" descr="200377276-00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5" y="3599142"/>
            <a:ext cx="161341" cy="220394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5585419" y="6614953"/>
            <a:ext cx="1441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i="1" dirty="0" smtClean="0">
                <a:latin typeface="Times" charset="0"/>
                <a:ea typeface="Times" charset="0"/>
                <a:cs typeface="Times" charset="0"/>
              </a:rPr>
              <a:t>Starts Here</a:t>
            </a:r>
            <a:endParaRPr lang="en-US" sz="1200" b="1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553213" y="3558844"/>
            <a:ext cx="14413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 smtClean="0">
                <a:latin typeface="Times" charset="0"/>
                <a:ea typeface="Times" charset="0"/>
                <a:cs typeface="Times" charset="0"/>
              </a:rPr>
              <a:t>Wall</a:t>
            </a:r>
            <a:endParaRPr lang="en-US" sz="1050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553213" y="3805988"/>
            <a:ext cx="14413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 smtClean="0">
                <a:latin typeface="Times" charset="0"/>
                <a:ea typeface="Times" charset="0"/>
                <a:cs typeface="Times" charset="0"/>
              </a:rPr>
              <a:t>Floor</a:t>
            </a:r>
            <a:endParaRPr lang="en-US" sz="1050" i="1" dirty="0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904241" y="4410485"/>
            <a:ext cx="783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imes" charset="0"/>
                <a:ea typeface="Times" charset="0"/>
                <a:cs typeface="Times" charset="0"/>
              </a:rPr>
              <a:t>C</a:t>
            </a:r>
            <a:endParaRPr lang="en-US" sz="1200" dirty="0">
              <a:solidFill>
                <a:schemeClr val="bg1"/>
              </a:solidFill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96205" y="6216441"/>
            <a:ext cx="783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" charset="0"/>
                <a:ea typeface="Times" charset="0"/>
                <a:cs typeface="Times" charset="0"/>
              </a:rPr>
              <a:t>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779838" y="4521671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06104" y="4391458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3</a:t>
            </a:r>
            <a:endParaRPr lang="en-US" sz="10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3999058" y="5080423"/>
            <a:ext cx="9750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4</a:t>
            </a:r>
          </a:p>
        </p:txBody>
      </p:sp>
      <p:cxnSp>
        <p:nvCxnSpPr>
          <p:cNvPr id="64572" name="Straight Connector 64571"/>
          <p:cNvCxnSpPr>
            <a:stCxn id="65" idx="3"/>
            <a:endCxn id="66" idx="0"/>
          </p:cNvCxnSpPr>
          <p:nvPr/>
        </p:nvCxnSpPr>
        <p:spPr>
          <a:xfrm flipH="1">
            <a:off x="4476039" y="4363977"/>
            <a:ext cx="458615" cy="162694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 64"/>
          <p:cNvSpPr/>
          <p:nvPr/>
        </p:nvSpPr>
        <p:spPr>
          <a:xfrm>
            <a:off x="4934654" y="4133057"/>
            <a:ext cx="798724" cy="230920"/>
          </a:xfrm>
          <a:custGeom>
            <a:avLst/>
            <a:gdLst>
              <a:gd name="connsiteX0" fmla="*/ 1264920 w 1264920"/>
              <a:gd name="connsiteY0" fmla="*/ 55915 h 223555"/>
              <a:gd name="connsiteX1" fmla="*/ 457200 w 1264920"/>
              <a:gd name="connsiteY1" fmla="*/ 35 h 223555"/>
              <a:gd name="connsiteX2" fmla="*/ 142240 w 1264920"/>
              <a:gd name="connsiteY2" fmla="*/ 50835 h 223555"/>
              <a:gd name="connsiteX3" fmla="*/ 0 w 1264920"/>
              <a:gd name="connsiteY3" fmla="*/ 223555 h 223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4920" h="223555">
                <a:moveTo>
                  <a:pt x="1264920" y="55915"/>
                </a:moveTo>
                <a:cubicBezTo>
                  <a:pt x="954616" y="28398"/>
                  <a:pt x="644313" y="882"/>
                  <a:pt x="457200" y="35"/>
                </a:cubicBezTo>
                <a:cubicBezTo>
                  <a:pt x="270087" y="-812"/>
                  <a:pt x="218440" y="13582"/>
                  <a:pt x="142240" y="50835"/>
                </a:cubicBezTo>
                <a:cubicBezTo>
                  <a:pt x="66040" y="88088"/>
                  <a:pt x="0" y="223555"/>
                  <a:pt x="0" y="223555"/>
                </a:cubicBezTo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Freeform 65"/>
          <p:cNvSpPr/>
          <p:nvPr/>
        </p:nvSpPr>
        <p:spPr>
          <a:xfrm>
            <a:off x="4396205" y="5990926"/>
            <a:ext cx="1025842" cy="867073"/>
          </a:xfrm>
          <a:custGeom>
            <a:avLst/>
            <a:gdLst>
              <a:gd name="connsiteX0" fmla="*/ 0 w 2033421"/>
              <a:gd name="connsiteY0" fmla="*/ 0 h 268601"/>
              <a:gd name="connsiteX1" fmla="*/ 242988 w 2033421"/>
              <a:gd name="connsiteY1" fmla="*/ 166255 h 268601"/>
              <a:gd name="connsiteX2" fmla="*/ 1093444 w 2033421"/>
              <a:gd name="connsiteY2" fmla="*/ 268565 h 268601"/>
              <a:gd name="connsiteX3" fmla="*/ 2033421 w 2033421"/>
              <a:gd name="connsiteY3" fmla="*/ 179043 h 268601"/>
              <a:gd name="connsiteX0" fmla="*/ 130402 w 2163823"/>
              <a:gd name="connsiteY0" fmla="*/ 0 h 269631"/>
              <a:gd name="connsiteX1" fmla="*/ 61912 w 2163823"/>
              <a:gd name="connsiteY1" fmla="*/ 212923 h 269631"/>
              <a:gd name="connsiteX2" fmla="*/ 1223846 w 2163823"/>
              <a:gd name="connsiteY2" fmla="*/ 268565 h 269631"/>
              <a:gd name="connsiteX3" fmla="*/ 2163823 w 2163823"/>
              <a:gd name="connsiteY3" fmla="*/ 179043 h 269631"/>
              <a:gd name="connsiteX0" fmla="*/ 130402 w 2467704"/>
              <a:gd name="connsiteY0" fmla="*/ 0 h 268565"/>
              <a:gd name="connsiteX1" fmla="*/ 61912 w 2467704"/>
              <a:gd name="connsiteY1" fmla="*/ 212923 h 268565"/>
              <a:gd name="connsiteX2" fmla="*/ 1223846 w 2467704"/>
              <a:gd name="connsiteY2" fmla="*/ 268565 h 268565"/>
              <a:gd name="connsiteX3" fmla="*/ 2467704 w 2467704"/>
              <a:gd name="connsiteY3" fmla="*/ 253288 h 268565"/>
              <a:gd name="connsiteX0" fmla="*/ 128275 w 2465577"/>
              <a:gd name="connsiteY0" fmla="*/ 0 h 285536"/>
              <a:gd name="connsiteX1" fmla="*/ 59785 w 2465577"/>
              <a:gd name="connsiteY1" fmla="*/ 212923 h 285536"/>
              <a:gd name="connsiteX2" fmla="*/ 1191330 w 2465577"/>
              <a:gd name="connsiteY2" fmla="*/ 285536 h 285536"/>
              <a:gd name="connsiteX3" fmla="*/ 2465577 w 2465577"/>
              <a:gd name="connsiteY3" fmla="*/ 253288 h 285536"/>
              <a:gd name="connsiteX0" fmla="*/ 128275 w 2465577"/>
              <a:gd name="connsiteY0" fmla="*/ 0 h 285976"/>
              <a:gd name="connsiteX1" fmla="*/ 59785 w 2465577"/>
              <a:gd name="connsiteY1" fmla="*/ 212923 h 285976"/>
              <a:gd name="connsiteX2" fmla="*/ 1191330 w 2465577"/>
              <a:gd name="connsiteY2" fmla="*/ 285536 h 285976"/>
              <a:gd name="connsiteX3" fmla="*/ 2465577 w 2465577"/>
              <a:gd name="connsiteY3" fmla="*/ 253288 h 285976"/>
              <a:gd name="connsiteX0" fmla="*/ 155763 w 2493065"/>
              <a:gd name="connsiteY0" fmla="*/ 0 h 285976"/>
              <a:gd name="connsiteX1" fmla="*/ 84806 w 2493065"/>
              <a:gd name="connsiteY1" fmla="*/ 58581 h 285976"/>
              <a:gd name="connsiteX2" fmla="*/ 87273 w 2493065"/>
              <a:gd name="connsiteY2" fmla="*/ 212923 h 285976"/>
              <a:gd name="connsiteX3" fmla="*/ 1218818 w 2493065"/>
              <a:gd name="connsiteY3" fmla="*/ 285536 h 285976"/>
              <a:gd name="connsiteX4" fmla="*/ 2493065 w 2493065"/>
              <a:gd name="connsiteY4" fmla="*/ 253288 h 285976"/>
              <a:gd name="connsiteX0" fmla="*/ 169614 w 2506916"/>
              <a:gd name="connsiteY0" fmla="*/ 0 h 285976"/>
              <a:gd name="connsiteX1" fmla="*/ 98657 w 2506916"/>
              <a:gd name="connsiteY1" fmla="*/ 58581 h 285976"/>
              <a:gd name="connsiteX2" fmla="*/ 101124 w 2506916"/>
              <a:gd name="connsiteY2" fmla="*/ 212923 h 285976"/>
              <a:gd name="connsiteX3" fmla="*/ 1232669 w 2506916"/>
              <a:gd name="connsiteY3" fmla="*/ 285536 h 285976"/>
              <a:gd name="connsiteX4" fmla="*/ 2506916 w 2506916"/>
              <a:gd name="connsiteY4" fmla="*/ 253288 h 285976"/>
              <a:gd name="connsiteX0" fmla="*/ 169614 w 2506916"/>
              <a:gd name="connsiteY0" fmla="*/ 0 h 285976"/>
              <a:gd name="connsiteX1" fmla="*/ 98657 w 2506916"/>
              <a:gd name="connsiteY1" fmla="*/ 58581 h 285976"/>
              <a:gd name="connsiteX2" fmla="*/ 101124 w 2506916"/>
              <a:gd name="connsiteY2" fmla="*/ 212923 h 285976"/>
              <a:gd name="connsiteX3" fmla="*/ 1232669 w 2506916"/>
              <a:gd name="connsiteY3" fmla="*/ 285536 h 285976"/>
              <a:gd name="connsiteX4" fmla="*/ 2506916 w 2506916"/>
              <a:gd name="connsiteY4" fmla="*/ 253288 h 285976"/>
              <a:gd name="connsiteX0" fmla="*/ 186076 w 2523378"/>
              <a:gd name="connsiteY0" fmla="*/ 0 h 285976"/>
              <a:gd name="connsiteX1" fmla="*/ 115119 w 2523378"/>
              <a:gd name="connsiteY1" fmla="*/ 58581 h 285976"/>
              <a:gd name="connsiteX2" fmla="*/ 117586 w 2523378"/>
              <a:gd name="connsiteY2" fmla="*/ 212923 h 285976"/>
              <a:gd name="connsiteX3" fmla="*/ 1249131 w 2523378"/>
              <a:gd name="connsiteY3" fmla="*/ 285536 h 285976"/>
              <a:gd name="connsiteX4" fmla="*/ 2523378 w 2523378"/>
              <a:gd name="connsiteY4" fmla="*/ 253288 h 285976"/>
              <a:gd name="connsiteX0" fmla="*/ 195110 w 2532412"/>
              <a:gd name="connsiteY0" fmla="*/ 0 h 286075"/>
              <a:gd name="connsiteX1" fmla="*/ 124153 w 2532412"/>
              <a:gd name="connsiteY1" fmla="*/ 58581 h 286075"/>
              <a:gd name="connsiteX2" fmla="*/ 111426 w 2532412"/>
              <a:gd name="connsiteY2" fmla="*/ 225651 h 286075"/>
              <a:gd name="connsiteX3" fmla="*/ 1258165 w 2532412"/>
              <a:gd name="connsiteY3" fmla="*/ 285536 h 286075"/>
              <a:gd name="connsiteX4" fmla="*/ 2532412 w 2532412"/>
              <a:gd name="connsiteY4" fmla="*/ 253288 h 286075"/>
              <a:gd name="connsiteX0" fmla="*/ 197247 w 2534549"/>
              <a:gd name="connsiteY0" fmla="*/ 0 h 266445"/>
              <a:gd name="connsiteX1" fmla="*/ 126290 w 2534549"/>
              <a:gd name="connsiteY1" fmla="*/ 58581 h 266445"/>
              <a:gd name="connsiteX2" fmla="*/ 113563 w 2534549"/>
              <a:gd name="connsiteY2" fmla="*/ 225651 h 266445"/>
              <a:gd name="connsiteX3" fmla="*/ 1290690 w 2534549"/>
              <a:gd name="connsiteY3" fmla="*/ 266445 h 266445"/>
              <a:gd name="connsiteX4" fmla="*/ 2534549 w 2534549"/>
              <a:gd name="connsiteY4" fmla="*/ 253288 h 266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4549" h="266445">
                <a:moveTo>
                  <a:pt x="197247" y="0"/>
                </a:moveTo>
                <a:cubicBezTo>
                  <a:pt x="191752" y="7996"/>
                  <a:pt x="198481" y="1881"/>
                  <a:pt x="126290" y="58581"/>
                </a:cubicBezTo>
                <a:cubicBezTo>
                  <a:pt x="8517" y="159828"/>
                  <a:pt x="-80504" y="191007"/>
                  <a:pt x="113563" y="225651"/>
                </a:cubicBezTo>
                <a:cubicBezTo>
                  <a:pt x="307630" y="260295"/>
                  <a:pt x="887192" y="261839"/>
                  <a:pt x="1290690" y="266445"/>
                </a:cubicBezTo>
                <a:lnTo>
                  <a:pt x="2534549" y="253288"/>
                </a:lnTo>
              </a:path>
            </a:pathLst>
          </a:custGeom>
          <a:noFill/>
          <a:ln w="63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TextBox 150"/>
          <p:cNvSpPr txBox="1"/>
          <p:nvPr/>
        </p:nvSpPr>
        <p:spPr>
          <a:xfrm>
            <a:off x="5723975" y="6239903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5</a:t>
            </a:r>
            <a:endParaRPr lang="en-US" sz="1000" b="1" dirty="0"/>
          </a:p>
        </p:txBody>
      </p:sp>
      <p:sp>
        <p:nvSpPr>
          <p:cNvPr id="154" name="TextBox 153"/>
          <p:cNvSpPr txBox="1"/>
          <p:nvPr/>
        </p:nvSpPr>
        <p:spPr>
          <a:xfrm>
            <a:off x="5772548" y="5734682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5</a:t>
            </a:r>
            <a:endParaRPr lang="en-US" sz="1000" b="1" dirty="0"/>
          </a:p>
        </p:txBody>
      </p:sp>
      <p:grpSp>
        <p:nvGrpSpPr>
          <p:cNvPr id="58" name="Group 57"/>
          <p:cNvGrpSpPr/>
          <p:nvPr/>
        </p:nvGrpSpPr>
        <p:grpSpPr>
          <a:xfrm>
            <a:off x="6329042" y="5129213"/>
            <a:ext cx="324358" cy="467807"/>
            <a:chOff x="7231401" y="5209889"/>
            <a:chExt cx="324358" cy="467807"/>
          </a:xfrm>
        </p:grpSpPr>
        <p:sp>
          <p:nvSpPr>
            <p:cNvPr id="50" name="TextBox 49"/>
            <p:cNvSpPr txBox="1"/>
            <p:nvPr/>
          </p:nvSpPr>
          <p:spPr>
            <a:xfrm>
              <a:off x="7245292" y="5209889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1</a:t>
              </a:r>
              <a:endParaRPr lang="en-US" sz="1000" b="1" dirty="0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231401" y="5431475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5</a:t>
              </a:r>
              <a:endParaRPr lang="en-US" sz="1000" b="1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6668143" y="4407226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6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6858167" y="3382765"/>
            <a:ext cx="8604" cy="42119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74218" y="3485638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1.5m</a:t>
            </a:r>
            <a:endParaRPr lang="en-US" sz="8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854141" y="3774506"/>
            <a:ext cx="50136" cy="64540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onut 18"/>
          <p:cNvSpPr/>
          <p:nvPr/>
        </p:nvSpPr>
        <p:spPr>
          <a:xfrm>
            <a:off x="6198545" y="5113086"/>
            <a:ext cx="505609" cy="499082"/>
          </a:xfrm>
          <a:prstGeom prst="donut">
            <a:avLst>
              <a:gd name="adj" fmla="val 344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9" name="Donut 68"/>
          <p:cNvSpPr/>
          <p:nvPr/>
        </p:nvSpPr>
        <p:spPr>
          <a:xfrm>
            <a:off x="5704691" y="5104383"/>
            <a:ext cx="505609" cy="499082"/>
          </a:xfrm>
          <a:prstGeom prst="donut">
            <a:avLst>
              <a:gd name="adj" fmla="val 344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Donut 69"/>
          <p:cNvSpPr/>
          <p:nvPr/>
        </p:nvSpPr>
        <p:spPr>
          <a:xfrm>
            <a:off x="5638708" y="5590240"/>
            <a:ext cx="505609" cy="499082"/>
          </a:xfrm>
          <a:prstGeom prst="donut">
            <a:avLst>
              <a:gd name="adj" fmla="val 344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3" name="Donut 72"/>
          <p:cNvSpPr/>
          <p:nvPr/>
        </p:nvSpPr>
        <p:spPr>
          <a:xfrm>
            <a:off x="6146457" y="5609365"/>
            <a:ext cx="505609" cy="499082"/>
          </a:xfrm>
          <a:prstGeom prst="donut">
            <a:avLst>
              <a:gd name="adj" fmla="val 3445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Donut 75"/>
          <p:cNvSpPr/>
          <p:nvPr/>
        </p:nvSpPr>
        <p:spPr>
          <a:xfrm>
            <a:off x="5580178" y="6099346"/>
            <a:ext cx="505609" cy="499082"/>
          </a:xfrm>
          <a:prstGeom prst="donut">
            <a:avLst>
              <a:gd name="adj" fmla="val 34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Donut 76"/>
          <p:cNvSpPr/>
          <p:nvPr/>
        </p:nvSpPr>
        <p:spPr>
          <a:xfrm>
            <a:off x="6085074" y="6097025"/>
            <a:ext cx="505609" cy="499082"/>
          </a:xfrm>
          <a:prstGeom prst="donut">
            <a:avLst>
              <a:gd name="adj" fmla="val 344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836858" y="5247298"/>
            <a:ext cx="3104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5</a:t>
            </a:r>
            <a:endParaRPr lang="en-US" sz="1000" b="1" dirty="0"/>
          </a:p>
        </p:txBody>
      </p:sp>
      <p:sp>
        <p:nvSpPr>
          <p:cNvPr id="83" name="TextBox 82"/>
          <p:cNvSpPr txBox="1"/>
          <p:nvPr/>
        </p:nvSpPr>
        <p:spPr>
          <a:xfrm>
            <a:off x="5524551" y="3867403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5m</a:t>
            </a:r>
            <a:endParaRPr lang="en-US" sz="800" dirty="0"/>
          </a:p>
        </p:txBody>
      </p:sp>
      <p:sp>
        <p:nvSpPr>
          <p:cNvPr id="84" name="TextBox 83"/>
          <p:cNvSpPr txBox="1"/>
          <p:nvPr/>
        </p:nvSpPr>
        <p:spPr>
          <a:xfrm>
            <a:off x="5271578" y="4365761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3</a:t>
            </a:r>
            <a:r>
              <a:rPr lang="en-US" sz="800" dirty="0" smtClean="0"/>
              <a:t>m</a:t>
            </a:r>
            <a:endParaRPr lang="en-US" sz="800" dirty="0"/>
          </a:p>
        </p:txBody>
      </p:sp>
      <p:cxnSp>
        <p:nvCxnSpPr>
          <p:cNvPr id="86" name="Straight Arrow Connector 85"/>
          <p:cNvCxnSpPr/>
          <p:nvPr/>
        </p:nvCxnSpPr>
        <p:spPr>
          <a:xfrm flipH="1">
            <a:off x="5773943" y="4348827"/>
            <a:ext cx="20054" cy="54594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flipH="1">
            <a:off x="5864868" y="4905764"/>
            <a:ext cx="1519" cy="25202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493399" y="4972672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1m</a:t>
            </a:r>
            <a:endParaRPr lang="en-US" sz="800" dirty="0"/>
          </a:p>
        </p:txBody>
      </p:sp>
      <p:cxnSp>
        <p:nvCxnSpPr>
          <p:cNvPr id="92" name="Straight Arrow Connector 91"/>
          <p:cNvCxnSpPr/>
          <p:nvPr/>
        </p:nvCxnSpPr>
        <p:spPr>
          <a:xfrm flipH="1">
            <a:off x="5943601" y="3698480"/>
            <a:ext cx="74189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6085074" y="3646561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2</a:t>
            </a:r>
            <a:r>
              <a:rPr lang="en-US" sz="800" dirty="0" smtClean="0"/>
              <a:t>m</a:t>
            </a:r>
            <a:endParaRPr lang="en-US" sz="800" dirty="0"/>
          </a:p>
        </p:txBody>
      </p:sp>
      <p:cxnSp>
        <p:nvCxnSpPr>
          <p:cNvPr id="33" name="Straight Arrow Connector 32"/>
          <p:cNvCxnSpPr>
            <a:stCxn id="223" idx="1"/>
          </p:cNvCxnSpPr>
          <p:nvPr/>
        </p:nvCxnSpPr>
        <p:spPr>
          <a:xfrm flipH="1">
            <a:off x="5113258" y="4716021"/>
            <a:ext cx="324014" cy="188008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4906202" y="5384597"/>
            <a:ext cx="494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5</a:t>
            </a:r>
            <a:r>
              <a:rPr lang="en-US" sz="800" dirty="0" smtClean="0"/>
              <a:t>m</a:t>
            </a:r>
            <a:endParaRPr lang="en-US" sz="800" dirty="0"/>
          </a:p>
        </p:txBody>
      </p:sp>
      <p:cxnSp>
        <p:nvCxnSpPr>
          <p:cNvPr id="102" name="Straight Arrow Connector 101"/>
          <p:cNvCxnSpPr/>
          <p:nvPr/>
        </p:nvCxnSpPr>
        <p:spPr>
          <a:xfrm flipV="1">
            <a:off x="5035402" y="6677998"/>
            <a:ext cx="767475" cy="287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129818" y="6645731"/>
            <a:ext cx="571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1m</a:t>
            </a:r>
            <a:endParaRPr lang="en-US" sz="800" dirty="0"/>
          </a:p>
        </p:txBody>
      </p:sp>
      <p:grpSp>
        <p:nvGrpSpPr>
          <p:cNvPr id="116" name="Group 115"/>
          <p:cNvGrpSpPr/>
          <p:nvPr/>
        </p:nvGrpSpPr>
        <p:grpSpPr>
          <a:xfrm>
            <a:off x="6273271" y="5639964"/>
            <a:ext cx="324358" cy="467807"/>
            <a:chOff x="7231401" y="5209889"/>
            <a:chExt cx="324358" cy="467807"/>
          </a:xfrm>
        </p:grpSpPr>
        <p:sp>
          <p:nvSpPr>
            <p:cNvPr id="117" name="TextBox 116"/>
            <p:cNvSpPr txBox="1"/>
            <p:nvPr/>
          </p:nvSpPr>
          <p:spPr>
            <a:xfrm>
              <a:off x="7245292" y="5209889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1</a:t>
              </a:r>
              <a:endParaRPr lang="en-US" sz="1000" b="1" dirty="0"/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231401" y="5431475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5</a:t>
              </a:r>
              <a:endParaRPr lang="en-US" sz="1000" b="1" dirty="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6218181" y="6116150"/>
            <a:ext cx="324358" cy="467807"/>
            <a:chOff x="7231401" y="5209889"/>
            <a:chExt cx="324358" cy="467807"/>
          </a:xfrm>
        </p:grpSpPr>
        <p:sp>
          <p:nvSpPr>
            <p:cNvPr id="120" name="TextBox 119"/>
            <p:cNvSpPr txBox="1"/>
            <p:nvPr/>
          </p:nvSpPr>
          <p:spPr>
            <a:xfrm>
              <a:off x="7245292" y="5209889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1</a:t>
              </a:r>
              <a:endParaRPr lang="en-US" sz="1000" b="1" dirty="0"/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231401" y="5431475"/>
              <a:ext cx="3104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5</a:t>
              </a:r>
              <a:endParaRPr lang="en-US" sz="1000" b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3637493" y="98780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200" b="1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CAMSA Sequence of Skills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At the go signal, two foot jumps through the right column of hoops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Sliding sideways from cone A to B and back to A 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Catches a ball thrown by examiner, moves to the throwing line and throws the ball at the target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Skipping around the cones C and D to behind the hoops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One foot hop in each hoop</a:t>
            </a:r>
          </a:p>
          <a:p>
            <a:pPr marL="342900" lvl="0" indent="-342900">
              <a:buFontTx/>
              <a:buAutoNum type="arabicPeriod"/>
            </a:pPr>
            <a:r>
              <a:rPr lang="en-US" sz="1200" dirty="0">
                <a:solidFill>
                  <a:prstClr val="black"/>
                </a:solidFill>
                <a:latin typeface="Times" charset="0"/>
                <a:ea typeface="Times" charset="0"/>
                <a:cs typeface="Times" charset="0"/>
              </a:rPr>
              <a:t>Running from the hoops to the kicking line to kick the ball between the cones on the wall.</a:t>
            </a:r>
            <a:endParaRPr lang="en-US" sz="1200" b="1" dirty="0">
              <a:solidFill>
                <a:prstClr val="black"/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97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126</Words>
  <Application>Microsoft Macintosh PowerPoint</Application>
  <PresentationFormat>Widescreen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Times</vt:lpstr>
      <vt:lpstr>ヒラギノ角ゴ Pro W3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Dutil</dc:creator>
  <cp:lastModifiedBy>Caroline Dutil</cp:lastModifiedBy>
  <cp:revision>50</cp:revision>
  <dcterms:created xsi:type="dcterms:W3CDTF">2017-02-20T17:14:56Z</dcterms:created>
  <dcterms:modified xsi:type="dcterms:W3CDTF">2018-01-04T20:56:23Z</dcterms:modified>
</cp:coreProperties>
</file>