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8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EBC827-AF0E-46BA-A190-7306EC01EB5E}" type="datetimeFigureOut">
              <a:rPr lang="sv-SE" smtClean="0"/>
              <a:t>2019-10-25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6EC1E8-A045-4747-B14C-B9993CA7D9F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906341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 eaLnBrk="0" hangingPunct="0">
              <a:spcBef>
                <a:spcPct val="30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8846A33-0D2A-469A-ADF3-7D5A05B831A0}" type="slidenum">
              <a:rPr lang="en-US" altLang="sv-FI" smtClean="0">
                <a:latin typeface="Arial" charset="0"/>
                <a:ea typeface="SimSun" pitchFamily="2" charset="-122"/>
              </a:rPr>
              <a:pPr eaLnBrk="1" hangingPunct="1">
                <a:spcBef>
                  <a:spcPct val="0"/>
                </a:spcBef>
              </a:pPr>
              <a:t>1</a:t>
            </a:fld>
            <a:endParaRPr lang="en-US" altLang="sv-FI" smtClean="0">
              <a:latin typeface="Arial" charset="0"/>
              <a:ea typeface="SimSun" pitchFamily="2" charset="-122"/>
            </a:endParaRPr>
          </a:p>
        </p:txBody>
      </p:sp>
      <p:sp>
        <p:nvSpPr>
          <p:cNvPr id="409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1" y="5080001"/>
            <a:ext cx="6049963" cy="4811713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v-FI" altLang="sv-FI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77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093EB-9C10-42C7-9246-79D776B119A0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2019-10-25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36716-47DD-4E8E-9ABF-C7A670A21A27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06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093EB-9C10-42C7-9246-79D776B119A0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2019-10-25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36716-47DD-4E8E-9ABF-C7A670A21A27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1389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093EB-9C10-42C7-9246-79D776B119A0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2019-10-25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36716-47DD-4E8E-9ABF-C7A670A21A27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629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093EB-9C10-42C7-9246-79D776B119A0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2019-10-25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36716-47DD-4E8E-9ABF-C7A670A21A27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485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093EB-9C10-42C7-9246-79D776B119A0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2019-10-25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36716-47DD-4E8E-9ABF-C7A670A21A27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7554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093EB-9C10-42C7-9246-79D776B119A0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2019-10-25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36716-47DD-4E8E-9ABF-C7A670A21A27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213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093EB-9C10-42C7-9246-79D776B119A0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2019-10-25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36716-47DD-4E8E-9ABF-C7A670A21A27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983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093EB-9C10-42C7-9246-79D776B119A0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2019-10-25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36716-47DD-4E8E-9ABF-C7A670A21A27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957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093EB-9C10-42C7-9246-79D776B119A0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2019-10-25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36716-47DD-4E8E-9ABF-C7A670A21A27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729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093EB-9C10-42C7-9246-79D776B119A0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2019-10-25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36716-47DD-4E8E-9ABF-C7A670A21A27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927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093EB-9C10-42C7-9246-79D776B119A0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2019-10-25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36716-47DD-4E8E-9ABF-C7A670A21A27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194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F093EB-9C10-42C7-9246-79D776B119A0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2019-10-25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D36716-47DD-4E8E-9ABF-C7A670A21A27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188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391152" y="1412777"/>
            <a:ext cx="513410" cy="2495330"/>
          </a:xfrm>
          <a:prstGeom prst="rect">
            <a:avLst/>
          </a:prstGeom>
          <a:noFill/>
          <a:ln w="6350">
            <a:solidFill>
              <a:sysClr val="windowText" lastClr="000000"/>
            </a:solidFill>
          </a:ln>
        </p:spPr>
        <p:txBody>
          <a:bodyPr vert="wordArtVert" wrap="square">
            <a:spAutoFit/>
          </a:bodyPr>
          <a:lstStyle/>
          <a:p>
            <a:pPr algn="ctr">
              <a:defRPr/>
            </a:pPr>
            <a:r>
              <a:rPr lang="sv-FI" sz="12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Motivation</a:t>
            </a:r>
            <a:r>
              <a:rPr lang="sv-FI" kern="0" dirty="0" smtClean="0"/>
              <a:t> </a:t>
            </a:r>
            <a:endParaRPr lang="sv-FI" kern="0" dirty="0"/>
          </a:p>
        </p:txBody>
      </p:sp>
      <p:sp>
        <p:nvSpPr>
          <p:cNvPr id="9" name="TextBox 8"/>
          <p:cNvSpPr txBox="1"/>
          <p:nvPr/>
        </p:nvSpPr>
        <p:spPr>
          <a:xfrm>
            <a:off x="5277570" y="1939523"/>
            <a:ext cx="1544443" cy="1015663"/>
          </a:xfrm>
          <a:prstGeom prst="rect">
            <a:avLst/>
          </a:prstGeom>
          <a:noFill/>
          <a:ln w="6350">
            <a:solidFill>
              <a:sysClr val="windowText" lastClr="000000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sv-FI" sz="1200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</a:t>
            </a:r>
            <a:r>
              <a:rPr lang="sv-FI" sz="12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v-FI" sz="1200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factors</a:t>
            </a:r>
            <a:r>
              <a:rPr lang="sv-FI" sz="12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>
              <a:defRPr/>
            </a:pPr>
            <a:r>
              <a:rPr lang="sv-FI" sz="12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Norms</a:t>
            </a:r>
          </a:p>
          <a:p>
            <a:pPr algn="ctr">
              <a:defRPr/>
            </a:pPr>
            <a:r>
              <a:rPr lang="sv-FI" sz="1200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Availability</a:t>
            </a:r>
            <a:endParaRPr lang="sv-FI" sz="1200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sv-FI" sz="12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Social </a:t>
            </a:r>
            <a:r>
              <a:rPr lang="sv-FI" sz="1200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support* </a:t>
            </a:r>
            <a:endParaRPr lang="sv-FI" sz="1200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05245" y="898465"/>
            <a:ext cx="1451906" cy="461665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sv-FI" sz="12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Attitudes</a:t>
            </a:r>
            <a:r>
              <a:rPr lang="sv-FI" sz="12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v-FI" sz="12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towards</a:t>
            </a:r>
            <a:r>
              <a:rPr lang="sv-FI" sz="12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v-FI" sz="12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behaviour</a:t>
            </a:r>
            <a:r>
              <a:rPr lang="sv-FI" sz="12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**</a:t>
            </a:r>
            <a:endParaRPr lang="sv-FI" sz="12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49983" y="401312"/>
            <a:ext cx="1480653" cy="1200329"/>
          </a:xfrm>
          <a:prstGeom prst="rect">
            <a:avLst/>
          </a:prstGeom>
          <a:solidFill>
            <a:schemeClr val="bg1"/>
          </a:solidFill>
          <a:ln w="6350">
            <a:solidFill>
              <a:sysClr val="windowText" lastClr="000000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sv-FI" sz="1200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Cognitive</a:t>
            </a:r>
            <a:r>
              <a:rPr lang="sv-FI" sz="12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v-FI" sz="1200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factors</a:t>
            </a:r>
            <a:r>
              <a:rPr lang="sv-FI" sz="12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>
              <a:defRPr/>
            </a:pPr>
            <a:r>
              <a:rPr lang="sv-FI" sz="1200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Knowledge</a:t>
            </a:r>
            <a:endParaRPr lang="sv-FI" sz="1200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sv-FI" sz="12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Awareness</a:t>
            </a:r>
          </a:p>
          <a:p>
            <a:pPr algn="ctr">
              <a:defRPr/>
            </a:pPr>
            <a:r>
              <a:rPr lang="sv-FI" sz="1200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Expectations</a:t>
            </a:r>
            <a:endParaRPr lang="sv-FI" sz="1200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sv-FI" sz="1200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Attitude</a:t>
            </a:r>
            <a:endParaRPr lang="sv-FI" sz="1200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sv-FI" sz="1200" kern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Capability</a:t>
            </a:r>
            <a:r>
              <a:rPr lang="sv-FI" sz="1200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en-US" sz="1200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202" name="Straight Arrow Connector 11"/>
          <p:cNvCxnSpPr>
            <a:cxnSpLocks noChangeShapeType="1"/>
          </p:cNvCxnSpPr>
          <p:nvPr/>
        </p:nvCxnSpPr>
        <p:spPr bwMode="auto">
          <a:xfrm>
            <a:off x="8352132" y="2008105"/>
            <a:ext cx="732200" cy="0"/>
          </a:xfrm>
          <a:prstGeom prst="straightConnector1">
            <a:avLst/>
          </a:prstGeom>
          <a:noFill/>
          <a:ln w="3175" algn="ctr">
            <a:solidFill>
              <a:srgbClr val="000000"/>
            </a:solidFill>
            <a:round/>
            <a:headEnd/>
            <a:tailEnd type="triangle" w="sm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04" name="Straight Arrow Connector 13"/>
          <p:cNvCxnSpPr>
            <a:cxnSpLocks noChangeShapeType="1"/>
            <a:stCxn id="11" idx="3"/>
            <a:endCxn id="8" idx="1"/>
          </p:cNvCxnSpPr>
          <p:nvPr/>
        </p:nvCxnSpPr>
        <p:spPr bwMode="auto">
          <a:xfrm>
            <a:off x="6730636" y="1001477"/>
            <a:ext cx="660516" cy="1658965"/>
          </a:xfrm>
          <a:prstGeom prst="straightConnector1">
            <a:avLst/>
          </a:prstGeom>
          <a:noFill/>
          <a:ln w="3175" algn="ctr">
            <a:solidFill>
              <a:srgbClr val="000000"/>
            </a:solidFill>
            <a:round/>
            <a:headEnd/>
            <a:tailEnd type="triangle" w="sm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05" name="Straight Arrow Connector 14"/>
          <p:cNvCxnSpPr>
            <a:cxnSpLocks noChangeShapeType="1"/>
            <a:stCxn id="9" idx="3"/>
            <a:endCxn id="8" idx="1"/>
          </p:cNvCxnSpPr>
          <p:nvPr/>
        </p:nvCxnSpPr>
        <p:spPr bwMode="auto">
          <a:xfrm>
            <a:off x="6822013" y="2447355"/>
            <a:ext cx="569139" cy="213087"/>
          </a:xfrm>
          <a:prstGeom prst="straightConnector1">
            <a:avLst/>
          </a:prstGeom>
          <a:noFill/>
          <a:ln w="3175" algn="ctr">
            <a:solidFill>
              <a:srgbClr val="000000"/>
            </a:solidFill>
            <a:round/>
            <a:headEnd/>
            <a:tailEnd type="triangle" w="sm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" name="TextBox 15"/>
          <p:cNvSpPr txBox="1"/>
          <p:nvPr/>
        </p:nvSpPr>
        <p:spPr>
          <a:xfrm>
            <a:off x="5259502" y="3415314"/>
            <a:ext cx="1483818" cy="830997"/>
          </a:xfrm>
          <a:prstGeom prst="rect">
            <a:avLst/>
          </a:prstGeom>
          <a:noFill/>
          <a:ln w="6350">
            <a:solidFill>
              <a:sysClr val="windowText" lastClr="000000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sv-FI" sz="1200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Behavioral</a:t>
            </a:r>
            <a:r>
              <a:rPr lang="sv-FI" sz="12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v-FI" sz="1200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factors</a:t>
            </a:r>
            <a:r>
              <a:rPr lang="sv-FI" sz="12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>
              <a:defRPr/>
            </a:pPr>
            <a:r>
              <a:rPr lang="sv-FI" sz="1200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Skills</a:t>
            </a:r>
            <a:endParaRPr lang="sv-FI" sz="1200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sv-FI" sz="12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Habits</a:t>
            </a:r>
          </a:p>
          <a:p>
            <a:pPr algn="ctr">
              <a:defRPr/>
            </a:pPr>
            <a:r>
              <a:rPr lang="sv-FI" sz="1200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Self-</a:t>
            </a:r>
            <a:r>
              <a:rPr lang="sv-FI" sz="1200" kern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efficacy</a:t>
            </a:r>
            <a:r>
              <a:rPr lang="sv-FI" sz="1200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sv-FI" sz="1200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207" name="Straight Arrow Connector 16"/>
          <p:cNvCxnSpPr>
            <a:cxnSpLocks noChangeShapeType="1"/>
            <a:stCxn id="16" idx="3"/>
            <a:endCxn id="8" idx="1"/>
          </p:cNvCxnSpPr>
          <p:nvPr/>
        </p:nvCxnSpPr>
        <p:spPr bwMode="auto">
          <a:xfrm flipV="1">
            <a:off x="6743320" y="2660442"/>
            <a:ext cx="647832" cy="1170371"/>
          </a:xfrm>
          <a:prstGeom prst="straightConnector1">
            <a:avLst/>
          </a:prstGeom>
          <a:noFill/>
          <a:ln w="3175" algn="ctr">
            <a:solidFill>
              <a:srgbClr val="000000"/>
            </a:solidFill>
            <a:round/>
            <a:headEnd/>
            <a:tailEnd type="triangle" w="sm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08" name="Straight Arrow Connector 17"/>
          <p:cNvCxnSpPr>
            <a:cxnSpLocks noChangeShapeType="1"/>
            <a:endCxn id="8" idx="2"/>
          </p:cNvCxnSpPr>
          <p:nvPr/>
        </p:nvCxnSpPr>
        <p:spPr bwMode="auto">
          <a:xfrm flipH="1" flipV="1">
            <a:off x="7647857" y="3908107"/>
            <a:ext cx="592" cy="1371574"/>
          </a:xfrm>
          <a:prstGeom prst="straightConnector1">
            <a:avLst/>
          </a:prstGeom>
          <a:noFill/>
          <a:ln w="3175" algn="ctr">
            <a:solidFill>
              <a:schemeClr val="tx1"/>
            </a:solidFill>
            <a:round/>
            <a:headEnd/>
            <a:tailEnd type="triangle" w="sm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" name="TextBox 18"/>
          <p:cNvSpPr txBox="1"/>
          <p:nvPr/>
        </p:nvSpPr>
        <p:spPr>
          <a:xfrm>
            <a:off x="6019349" y="5350659"/>
            <a:ext cx="2988458" cy="276999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sv-FI" sz="12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Autonomy</a:t>
            </a:r>
            <a:r>
              <a:rPr lang="sv-FI" sz="12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sv-FI" sz="1200" kern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Competence</a:t>
            </a:r>
            <a:r>
              <a:rPr lang="sv-FI" sz="12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v-FI" sz="1200" kern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Connectedness</a:t>
            </a:r>
            <a:r>
              <a:rPr lang="sv-FI" sz="12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***</a:t>
            </a:r>
            <a:endParaRPr lang="sv-FI" sz="1200" kern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415031" y="2723580"/>
            <a:ext cx="1415914" cy="276999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sv-FI" sz="12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Subjective</a:t>
            </a:r>
            <a:r>
              <a:rPr lang="sv-FI" sz="12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v-FI" sz="12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norm**</a:t>
            </a:r>
            <a:endParaRPr lang="en-US" sz="12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208044" y="1392501"/>
            <a:ext cx="1091617" cy="4247317"/>
          </a:xfrm>
          <a:prstGeom prst="rect">
            <a:avLst/>
          </a:prstGeom>
          <a:noFill/>
          <a:ln w="6350">
            <a:solidFill>
              <a:sysClr val="windowText" lastClr="00000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endParaRPr lang="sv-FI" sz="1200" kern="0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sv-FI" sz="1200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sv-FI" sz="1200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sv-FI" sz="1200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sv-FI" sz="1200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sv-FI" sz="1200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Adult’s</a:t>
            </a:r>
            <a:r>
              <a:rPr lang="sv-FI" sz="12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v-FI" sz="1200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behaviour</a:t>
            </a:r>
            <a:r>
              <a:rPr lang="sv-FI" sz="12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>
              <a:defRPr/>
            </a:pPr>
            <a:endParaRPr lang="sv-FI" sz="1200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sv-FI" sz="1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</a:t>
            </a:r>
            <a:r>
              <a:rPr lang="sv-FI" sz="1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as a </a:t>
            </a:r>
            <a:r>
              <a:rPr lang="sv-FI" sz="1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role</a:t>
            </a:r>
            <a:r>
              <a:rPr lang="sv-FI" sz="1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v-FI" sz="1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</a:t>
            </a:r>
            <a:endParaRPr lang="sv-FI" sz="12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sv-FI" sz="12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</a:p>
          <a:p>
            <a:pPr algn="ctr">
              <a:defRPr/>
            </a:pPr>
            <a:r>
              <a:rPr lang="sv-FI" sz="1200" b="1" kern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restrict</a:t>
            </a:r>
            <a:r>
              <a:rPr lang="sv-FI" sz="1200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v-FI" sz="1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availability</a:t>
            </a:r>
            <a:r>
              <a:rPr lang="sv-FI" sz="1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sv-FI" sz="1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accessibility</a:t>
            </a:r>
            <a:endParaRPr lang="sv-FI" sz="12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sv-FI" sz="12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sv-FI" sz="12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sv-FI" sz="12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sv-FI" sz="1200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sv-FI" sz="1200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sv-FI" sz="1200" kern="0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sv-FI" sz="1200" kern="0" dirty="0">
              <a:solidFill>
                <a:prstClr val="black"/>
              </a:solidFill>
            </a:endParaRPr>
          </a:p>
        </p:txBody>
      </p:sp>
      <p:cxnSp>
        <p:nvCxnSpPr>
          <p:cNvPr id="64" name="Straight Arrow Connector 17"/>
          <p:cNvCxnSpPr>
            <a:cxnSpLocks noChangeShapeType="1"/>
          </p:cNvCxnSpPr>
          <p:nvPr/>
        </p:nvCxnSpPr>
        <p:spPr bwMode="auto">
          <a:xfrm flipH="1" flipV="1">
            <a:off x="8804356" y="3321255"/>
            <a:ext cx="3214" cy="1278090"/>
          </a:xfrm>
          <a:prstGeom prst="straightConnector1">
            <a:avLst/>
          </a:prstGeom>
          <a:noFill/>
          <a:ln w="3175" algn="ctr">
            <a:solidFill>
              <a:schemeClr val="tx1"/>
            </a:solidFill>
            <a:round/>
            <a:headEnd/>
            <a:tailEnd type="triangle" w="sm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1" name="TextBox 70"/>
          <p:cNvSpPr txBox="1"/>
          <p:nvPr/>
        </p:nvSpPr>
        <p:spPr>
          <a:xfrm>
            <a:off x="7848686" y="4667486"/>
            <a:ext cx="1283823" cy="276999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sv-FI" sz="12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Intention to </a:t>
            </a:r>
            <a:r>
              <a:rPr lang="sv-FI" sz="1200" kern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</a:t>
            </a:r>
            <a:r>
              <a:rPr lang="sv-FI" sz="12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**</a:t>
            </a:r>
            <a:endParaRPr lang="en-US" sz="1200" kern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3899409" y="5732681"/>
            <a:ext cx="2090900" cy="461665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 defTabSz="457200">
              <a:defRPr/>
            </a:pPr>
            <a:r>
              <a:rPr lang="sv-FI" sz="12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**</a:t>
            </a:r>
            <a:r>
              <a:rPr lang="sv-FI" sz="1200" b="1" kern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Theory</a:t>
            </a:r>
            <a:r>
              <a:rPr lang="sv-FI" sz="12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v-FI" sz="1200" b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sv-FI" sz="12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planned</a:t>
            </a:r>
            <a:r>
              <a:rPr lang="sv-FI" sz="1200" b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v-FI" sz="1200" b="1" kern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behaviour</a:t>
            </a:r>
            <a:r>
              <a:rPr lang="sv-FI" sz="12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200" b="1" kern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8048923" y="2660442"/>
            <a:ext cx="383503" cy="1963269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vert="wordArtVert" wrap="square">
            <a:spAutoFit/>
          </a:bodyPr>
          <a:lstStyle/>
          <a:p>
            <a:pPr algn="ctr">
              <a:defRPr/>
            </a:pPr>
            <a:r>
              <a:rPr lang="sv-FI" sz="12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Intention</a:t>
            </a:r>
            <a:endParaRPr lang="sv-FI" sz="12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3438996" y="4045652"/>
            <a:ext cx="1451907" cy="461665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sv-FI" sz="12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Perceived</a:t>
            </a:r>
            <a:r>
              <a:rPr lang="sv-FI" sz="12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v-FI" sz="12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behaviour</a:t>
            </a:r>
            <a:r>
              <a:rPr lang="sv-FI" sz="12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v-FI" sz="12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control</a:t>
            </a:r>
            <a:r>
              <a:rPr lang="sv-FI" sz="12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**</a:t>
            </a:r>
            <a:endParaRPr lang="en-US" sz="12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3" name="Elbow Connector 142"/>
          <p:cNvCxnSpPr/>
          <p:nvPr/>
        </p:nvCxnSpPr>
        <p:spPr>
          <a:xfrm>
            <a:off x="4838427" y="2841599"/>
            <a:ext cx="3171733" cy="1536006"/>
          </a:xfrm>
          <a:prstGeom prst="bentConnector3">
            <a:avLst>
              <a:gd name="adj1" fmla="val 8931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TextBox 158"/>
          <p:cNvSpPr txBox="1"/>
          <p:nvPr/>
        </p:nvSpPr>
        <p:spPr>
          <a:xfrm>
            <a:off x="6047390" y="5741395"/>
            <a:ext cx="1913499" cy="461665"/>
          </a:xfrm>
          <a:prstGeom prst="rect">
            <a:avLst/>
          </a:prstGeom>
          <a:ln w="3175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 defTabSz="457200">
              <a:defRPr/>
            </a:pPr>
            <a:r>
              <a:rPr lang="sv-FI" sz="12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Self-determination </a:t>
            </a:r>
            <a:r>
              <a:rPr lang="sv-FI" sz="1200" b="1" kern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theory</a:t>
            </a:r>
            <a:r>
              <a:rPr lang="sv-FI" sz="12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***</a:t>
            </a:r>
            <a:endParaRPr lang="en-US" sz="1200" kern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9" name="TextBox 178"/>
          <p:cNvSpPr txBox="1"/>
          <p:nvPr/>
        </p:nvSpPr>
        <p:spPr>
          <a:xfrm>
            <a:off x="2052971" y="4012905"/>
            <a:ext cx="1130987" cy="6463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sv-FI" sz="12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Control </a:t>
            </a:r>
            <a:r>
              <a:rPr lang="sv-FI" sz="12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beliefs</a:t>
            </a:r>
            <a:r>
              <a:rPr lang="sv-FI" sz="12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v-FI" sz="12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sv-FI" sz="12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sv-FI" sz="12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apability</a:t>
            </a:r>
            <a:r>
              <a:rPr lang="sv-FI" sz="12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v-FI" sz="12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&amp; </a:t>
            </a:r>
            <a:r>
              <a:rPr lang="sv-FI" sz="12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barriers</a:t>
            </a:r>
            <a:r>
              <a:rPr lang="sv-FI" sz="12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)**</a:t>
            </a:r>
            <a:endParaRPr lang="sv-FI" sz="12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0" name="TextBox 179"/>
          <p:cNvSpPr txBox="1"/>
          <p:nvPr/>
        </p:nvSpPr>
        <p:spPr>
          <a:xfrm>
            <a:off x="2052971" y="2353010"/>
            <a:ext cx="1147212" cy="1200329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sv-FI" sz="12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Normative </a:t>
            </a:r>
            <a:r>
              <a:rPr lang="sv-FI" sz="12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beliefs</a:t>
            </a:r>
            <a:r>
              <a:rPr lang="sv-FI" sz="12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</a:t>
            </a:r>
          </a:p>
          <a:p>
            <a:pPr algn="ctr">
              <a:defRPr/>
            </a:pPr>
            <a:r>
              <a:rPr lang="sv-FI" sz="12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sv-FI" sz="12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otivation </a:t>
            </a:r>
            <a:r>
              <a:rPr lang="sv-FI" sz="12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sv-FI" sz="12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behaviour</a:t>
            </a:r>
            <a:r>
              <a:rPr lang="sv-FI" sz="12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v-FI" sz="12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according</a:t>
            </a:r>
            <a:r>
              <a:rPr lang="sv-FI" sz="12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sv-FI" sz="12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norms**</a:t>
            </a:r>
            <a:endParaRPr lang="en-US" sz="12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1" name="TextBox 180"/>
          <p:cNvSpPr txBox="1"/>
          <p:nvPr/>
        </p:nvSpPr>
        <p:spPr>
          <a:xfrm>
            <a:off x="2052971" y="722576"/>
            <a:ext cx="1143118" cy="1384995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sv-FI" sz="12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Beliefs</a:t>
            </a:r>
            <a:r>
              <a:rPr lang="sv-FI" sz="12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sv-FI" sz="12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behavioural</a:t>
            </a:r>
            <a:r>
              <a:rPr lang="sv-FI" sz="12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v-FI" sz="12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outcomes</a:t>
            </a:r>
            <a:r>
              <a:rPr lang="sv-FI" sz="12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sv-FI" sz="12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sv-FI" sz="12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stimate</a:t>
            </a:r>
            <a:r>
              <a:rPr lang="sv-FI" sz="12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v-FI" sz="12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personal </a:t>
            </a:r>
            <a:r>
              <a:rPr lang="sv-FI" sz="12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benefits</a:t>
            </a:r>
            <a:r>
              <a:rPr lang="sv-FI" sz="12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 </a:t>
            </a:r>
            <a:r>
              <a:rPr lang="sv-FI" sz="12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behaviour</a:t>
            </a:r>
            <a:r>
              <a:rPr lang="sv-FI" sz="12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** </a:t>
            </a:r>
            <a:endParaRPr lang="en-US" sz="12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9" name="Straight Arrow Connector 17"/>
          <p:cNvCxnSpPr>
            <a:cxnSpLocks noChangeShapeType="1"/>
            <a:stCxn id="179" idx="3"/>
            <a:endCxn id="121" idx="1"/>
          </p:cNvCxnSpPr>
          <p:nvPr/>
        </p:nvCxnSpPr>
        <p:spPr bwMode="auto">
          <a:xfrm flipV="1">
            <a:off x="3183958" y="4276485"/>
            <a:ext cx="255038" cy="59586"/>
          </a:xfrm>
          <a:prstGeom prst="straightConnector1">
            <a:avLst/>
          </a:prstGeom>
          <a:noFill/>
          <a:ln w="3175" algn="ctr">
            <a:solidFill>
              <a:schemeClr val="tx1"/>
            </a:solidFill>
            <a:round/>
            <a:headEnd/>
            <a:tailEnd type="triangle" w="sm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2" name="Straight Arrow Connector 17"/>
          <p:cNvCxnSpPr>
            <a:cxnSpLocks noChangeShapeType="1"/>
            <a:endCxn id="23" idx="1"/>
          </p:cNvCxnSpPr>
          <p:nvPr/>
        </p:nvCxnSpPr>
        <p:spPr bwMode="auto">
          <a:xfrm>
            <a:off x="3207665" y="2841599"/>
            <a:ext cx="207366" cy="20481"/>
          </a:xfrm>
          <a:prstGeom prst="straightConnector1">
            <a:avLst/>
          </a:prstGeom>
          <a:noFill/>
          <a:ln w="3175" algn="ctr">
            <a:solidFill>
              <a:schemeClr val="tx1"/>
            </a:solidFill>
            <a:round/>
            <a:headEnd/>
            <a:tailEnd type="triangle" w="sm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5" name="Straight Arrow Connector 17"/>
          <p:cNvCxnSpPr>
            <a:cxnSpLocks noChangeShapeType="1"/>
            <a:endCxn id="10" idx="1"/>
          </p:cNvCxnSpPr>
          <p:nvPr/>
        </p:nvCxnSpPr>
        <p:spPr bwMode="auto">
          <a:xfrm flipV="1">
            <a:off x="3196089" y="1129298"/>
            <a:ext cx="309156" cy="16384"/>
          </a:xfrm>
          <a:prstGeom prst="straightConnector1">
            <a:avLst/>
          </a:prstGeom>
          <a:noFill/>
          <a:ln w="3175" algn="ctr">
            <a:solidFill>
              <a:schemeClr val="tx1"/>
            </a:solidFill>
            <a:round/>
            <a:headEnd/>
            <a:tailEnd type="triangle" w="sm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0" name="TextBox 49"/>
          <p:cNvSpPr txBox="1"/>
          <p:nvPr/>
        </p:nvSpPr>
        <p:spPr>
          <a:xfrm rot="10800000" flipV="1">
            <a:off x="8062224" y="1103870"/>
            <a:ext cx="383503" cy="1433040"/>
          </a:xfrm>
          <a:prstGeom prst="rect">
            <a:avLst/>
          </a:prstGeom>
          <a:solidFill>
            <a:schemeClr val="bg1"/>
          </a:solidFill>
          <a:ln w="6350">
            <a:solidFill>
              <a:sysClr val="windowText" lastClr="000000"/>
            </a:solidFill>
          </a:ln>
        </p:spPr>
        <p:txBody>
          <a:bodyPr vert="wordArtVert" wrap="square">
            <a:spAutoFit/>
          </a:bodyPr>
          <a:lstStyle/>
          <a:p>
            <a:pPr algn="ctr">
              <a:defRPr/>
            </a:pPr>
            <a:r>
              <a:rPr lang="sv-FI" sz="1200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Goal</a:t>
            </a:r>
            <a:endParaRPr lang="en-US" sz="1200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8" name="Straight Arrow Connector 17"/>
          <p:cNvCxnSpPr>
            <a:cxnSpLocks noChangeShapeType="1"/>
          </p:cNvCxnSpPr>
          <p:nvPr/>
        </p:nvCxnSpPr>
        <p:spPr bwMode="auto">
          <a:xfrm flipV="1">
            <a:off x="8472671" y="3265599"/>
            <a:ext cx="699697" cy="9707"/>
          </a:xfrm>
          <a:prstGeom prst="straightConnector1">
            <a:avLst/>
          </a:prstGeom>
          <a:noFill/>
          <a:ln w="3175" algn="ctr">
            <a:solidFill>
              <a:schemeClr val="tx1"/>
            </a:solidFill>
            <a:round/>
            <a:headEnd/>
            <a:tailEnd type="triangle" w="sm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9" name="Curved Right Arrow 48"/>
          <p:cNvSpPr/>
          <p:nvPr/>
        </p:nvSpPr>
        <p:spPr>
          <a:xfrm rot="5400000">
            <a:off x="8303039" y="-630016"/>
            <a:ext cx="912653" cy="2975308"/>
          </a:xfrm>
          <a:prstGeom prst="curvedRightArrow">
            <a:avLst>
              <a:gd name="adj1" fmla="val 25000"/>
              <a:gd name="adj2" fmla="val 43086"/>
              <a:gd name="adj3" fmla="val 20713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8545846" y="868683"/>
            <a:ext cx="1517170" cy="276999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sv-FI" sz="1200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Reinforcement</a:t>
            </a:r>
            <a:endParaRPr lang="sv-FI" sz="1200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8" name="Elbow Connector 87"/>
          <p:cNvCxnSpPr>
            <a:stCxn id="10" idx="3"/>
          </p:cNvCxnSpPr>
          <p:nvPr/>
        </p:nvCxnSpPr>
        <p:spPr>
          <a:xfrm>
            <a:off x="4957151" y="1129298"/>
            <a:ext cx="174108" cy="1914471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>
            <a:stCxn id="121" idx="3"/>
          </p:cNvCxnSpPr>
          <p:nvPr/>
        </p:nvCxnSpPr>
        <p:spPr>
          <a:xfrm>
            <a:off x="4890903" y="4276485"/>
            <a:ext cx="238206" cy="122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/>
          <p:cNvCxnSpPr/>
          <p:nvPr/>
        </p:nvCxnSpPr>
        <p:spPr>
          <a:xfrm flipH="1">
            <a:off x="6010671" y="1587260"/>
            <a:ext cx="8678" cy="335645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Arrow Connector 141"/>
          <p:cNvCxnSpPr>
            <a:stCxn id="9" idx="2"/>
          </p:cNvCxnSpPr>
          <p:nvPr/>
        </p:nvCxnSpPr>
        <p:spPr>
          <a:xfrm flipH="1">
            <a:off x="6047390" y="2955186"/>
            <a:ext cx="2402" cy="460689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2052971" y="5825014"/>
            <a:ext cx="1740006" cy="276999"/>
          </a:xfrm>
          <a:prstGeom prst="rect">
            <a:avLst/>
          </a:prstGeom>
          <a:noFill/>
          <a:ln w="6350">
            <a:solidFill>
              <a:sysClr val="windowText" lastClr="000000"/>
            </a:solidFill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sv-FI" sz="1200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*Social </a:t>
            </a:r>
            <a:r>
              <a:rPr lang="sv-FI" sz="1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cognitive</a:t>
            </a:r>
            <a:r>
              <a:rPr lang="sv-FI" sz="12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v-FI" sz="1200" b="1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theory</a:t>
            </a:r>
            <a:r>
              <a:rPr lang="sv-FI" sz="1200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101" name="Elbow Connector 100"/>
          <p:cNvCxnSpPr/>
          <p:nvPr/>
        </p:nvCxnSpPr>
        <p:spPr>
          <a:xfrm rot="16200000" flipH="1">
            <a:off x="6401638" y="2323467"/>
            <a:ext cx="513122" cy="4975978"/>
          </a:xfrm>
          <a:prstGeom prst="bentConnector2">
            <a:avLst/>
          </a:prstGeom>
          <a:ln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94427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103</Words>
  <Application>Microsoft Office PowerPoint</Application>
  <PresentationFormat>Widescreen</PresentationFormat>
  <Paragraphs>46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SimSun</vt:lpstr>
      <vt:lpstr>Arial</vt:lpstr>
      <vt:lpstr>Calibri</vt:lpstr>
      <vt:lpstr>Calibri Light</vt:lpstr>
      <vt:lpstr>Times New Roman</vt:lpstr>
      <vt:lpstr>1_Office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Carola Ray</dc:creator>
  <cp:lastModifiedBy>Carola Ray</cp:lastModifiedBy>
  <cp:revision>5</cp:revision>
  <dcterms:created xsi:type="dcterms:W3CDTF">2019-03-26T17:21:07Z</dcterms:created>
  <dcterms:modified xsi:type="dcterms:W3CDTF">2019-10-25T14:38:26Z</dcterms:modified>
</cp:coreProperties>
</file>