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6"/>
  </p:notesMasterIdLst>
  <p:sldIdLst>
    <p:sldId id="257" r:id="rId5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E712475-DF76-41DF-A477-FCA55BB05092}" v="1" dt="2020-10-13T10:56:14.51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14" autoAdjust="0"/>
    <p:restoredTop sz="95208" autoAdjust="0"/>
  </p:normalViewPr>
  <p:slideViewPr>
    <p:cSldViewPr snapToGrid="0">
      <p:cViewPr varScale="1">
        <p:scale>
          <a:sx n="81" d="100"/>
          <a:sy n="81" d="100"/>
        </p:scale>
        <p:origin x="1526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12" Type="http://schemas.microsoft.com/office/2015/10/relationships/revisionInfo" Target="revisionInfo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microsoft.com/office/2016/11/relationships/changesInfo" Target="changesInfos/changesInfo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오하나[ 조교수 / 보건과학과 ]" userId="9696ccb4-b036-46bc-ac13-e5ec4a61c261" providerId="ADAL" clId="{06CDADFB-9BC6-418B-9C0D-DF5FADF899CA}"/>
    <pc:docChg chg="modSld">
      <pc:chgData name="오하나[ 조교수 / 보건과학과 ]" userId="9696ccb4-b036-46bc-ac13-e5ec4a61c261" providerId="ADAL" clId="{06CDADFB-9BC6-418B-9C0D-DF5FADF899CA}" dt="2020-10-13T15:48:45.577" v="14" actId="1076"/>
      <pc:docMkLst>
        <pc:docMk/>
      </pc:docMkLst>
      <pc:sldChg chg="addSp modSp mod">
        <pc:chgData name="오하나[ 조교수 / 보건과학과 ]" userId="9696ccb4-b036-46bc-ac13-e5ec4a61c261" providerId="ADAL" clId="{06CDADFB-9BC6-418B-9C0D-DF5FADF899CA}" dt="2020-10-13T15:48:45.577" v="14" actId="1076"/>
        <pc:sldMkLst>
          <pc:docMk/>
          <pc:sldMk cId="1595052142" sldId="257"/>
        </pc:sldMkLst>
        <pc:spChg chg="mod">
          <ac:chgData name="오하나[ 조교수 / 보건과학과 ]" userId="9696ccb4-b036-46bc-ac13-e5ec4a61c261" providerId="ADAL" clId="{06CDADFB-9BC6-418B-9C0D-DF5FADF899CA}" dt="2020-10-13T15:48:45.577" v="14" actId="1076"/>
          <ac:spMkLst>
            <pc:docMk/>
            <pc:sldMk cId="1595052142" sldId="257"/>
            <ac:spMk id="5" creationId="{87B8C160-DEA7-402E-B7D4-37E03FBC60AA}"/>
          </ac:spMkLst>
        </pc:spChg>
        <pc:spChg chg="mod">
          <ac:chgData name="오하나[ 조교수 / 보건과학과 ]" userId="9696ccb4-b036-46bc-ac13-e5ec4a61c261" providerId="ADAL" clId="{06CDADFB-9BC6-418B-9C0D-DF5FADF899CA}" dt="2020-10-13T15:48:45.577" v="14" actId="1076"/>
          <ac:spMkLst>
            <pc:docMk/>
            <pc:sldMk cId="1595052142" sldId="257"/>
            <ac:spMk id="6" creationId="{5D5450AD-AD23-4B9E-888B-0D1767BA4653}"/>
          </ac:spMkLst>
        </pc:spChg>
        <pc:spChg chg="add mod">
          <ac:chgData name="오하나[ 조교수 / 보건과학과 ]" userId="9696ccb4-b036-46bc-ac13-e5ec4a61c261" providerId="ADAL" clId="{06CDADFB-9BC6-418B-9C0D-DF5FADF899CA}" dt="2020-10-13T15:48:38.924" v="13" actId="14100"/>
          <ac:spMkLst>
            <pc:docMk/>
            <pc:sldMk cId="1595052142" sldId="257"/>
            <ac:spMk id="7" creationId="{C9FCA2F8-B46A-4FBC-A1DA-9921341C23F8}"/>
          </ac:spMkLst>
        </pc:spChg>
        <pc:picChg chg="mod">
          <ac:chgData name="오하나[ 조교수 / 보건과학과 ]" userId="9696ccb4-b036-46bc-ac13-e5ec4a61c261" providerId="ADAL" clId="{06CDADFB-9BC6-418B-9C0D-DF5FADF899CA}" dt="2020-10-13T15:48:45.577" v="14" actId="1076"/>
          <ac:picMkLst>
            <pc:docMk/>
            <pc:sldMk cId="1595052142" sldId="257"/>
            <ac:picMk id="8" creationId="{412B5035-AF72-406C-9929-CAAE21C22298}"/>
          </ac:picMkLst>
        </pc:picChg>
      </pc:sldChg>
    </pc:docChg>
  </pc:docChgLst>
  <pc:docChgLst>
    <pc:chgData name=" " userId="3c48ce5a-3ab9-46cb-b973-6f89ce529fe6" providerId="ADAL" clId="{E68E2DF1-48DE-47DE-815C-F45AFFC4FCCF}"/>
    <pc:docChg chg="delSld">
      <pc:chgData name=" " userId="3c48ce5a-3ab9-46cb-b973-6f89ce529fe6" providerId="ADAL" clId="{E68E2DF1-48DE-47DE-815C-F45AFFC4FCCF}" dt="2020-10-13T10:56:14.518" v="0" actId="2696"/>
      <pc:docMkLst>
        <pc:docMk/>
      </pc:docMkLst>
      <pc:sldChg chg="del">
        <pc:chgData name=" " userId="3c48ce5a-3ab9-46cb-b973-6f89ce529fe6" providerId="ADAL" clId="{E68E2DF1-48DE-47DE-815C-F45AFFC4FCCF}" dt="2020-10-13T10:56:14.518" v="0" actId="2696"/>
        <pc:sldMkLst>
          <pc:docMk/>
          <pc:sldMk cId="3351385361" sldId="260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F0C2534-8E80-47BF-A0F2-20C44B8D7225}" type="datetimeFigureOut">
              <a:rPr lang="en-US" smtClean="0"/>
              <a:t>10/14/2020</a:t>
            </a:fld>
            <a:endParaRPr 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CE3A403-CBB5-4829-87A4-FF7F8C1356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29547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/>
              <a:t>Ref=7, p-nonlinearity=0.94</a:t>
            </a:r>
            <a:endParaRPr 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CE3A403-CBB5-4829-87A4-FF7F8C1356BE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43361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클릭하여 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BF3C79-3E6E-465A-82E8-E84D3818D3B3}" type="datetimeFigureOut">
              <a:rPr lang="ko-KR" altLang="en-US" smtClean="0"/>
              <a:t>2020-10-14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E498A8-561F-4E13-BF16-2398E145686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607995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BF3C79-3E6E-465A-82E8-E84D3818D3B3}" type="datetimeFigureOut">
              <a:rPr lang="ko-KR" altLang="en-US" smtClean="0"/>
              <a:t>2020-10-14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E498A8-561F-4E13-BF16-2398E145686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618456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BF3C79-3E6E-465A-82E8-E84D3818D3B3}" type="datetimeFigureOut">
              <a:rPr lang="ko-KR" altLang="en-US" smtClean="0"/>
              <a:t>2020-10-14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E498A8-561F-4E13-BF16-2398E145686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60139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BF3C79-3E6E-465A-82E8-E84D3818D3B3}" type="datetimeFigureOut">
              <a:rPr lang="ko-KR" altLang="en-US" smtClean="0"/>
              <a:t>2020-10-14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E498A8-561F-4E13-BF16-2398E145686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511216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BF3C79-3E6E-465A-82E8-E84D3818D3B3}" type="datetimeFigureOut">
              <a:rPr lang="ko-KR" altLang="en-US" smtClean="0"/>
              <a:t>2020-10-14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E498A8-561F-4E13-BF16-2398E145686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384705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BF3C79-3E6E-465A-82E8-E84D3818D3B3}" type="datetimeFigureOut">
              <a:rPr lang="ko-KR" altLang="en-US" smtClean="0"/>
              <a:t>2020-10-14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E498A8-561F-4E13-BF16-2398E145686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311607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BF3C79-3E6E-465A-82E8-E84D3818D3B3}" type="datetimeFigureOut">
              <a:rPr lang="ko-KR" altLang="en-US" smtClean="0"/>
              <a:t>2020-10-14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E498A8-561F-4E13-BF16-2398E145686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037473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BF3C79-3E6E-465A-82E8-E84D3818D3B3}" type="datetimeFigureOut">
              <a:rPr lang="ko-KR" altLang="en-US" smtClean="0"/>
              <a:t>2020-10-14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E498A8-561F-4E13-BF16-2398E145686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156006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BF3C79-3E6E-465A-82E8-E84D3818D3B3}" type="datetimeFigureOut">
              <a:rPr lang="ko-KR" altLang="en-US" smtClean="0"/>
              <a:t>2020-10-14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E498A8-561F-4E13-BF16-2398E145686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626546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BF3C79-3E6E-465A-82E8-E84D3818D3B3}" type="datetimeFigureOut">
              <a:rPr lang="ko-KR" altLang="en-US" smtClean="0"/>
              <a:t>2020-10-14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E498A8-561F-4E13-BF16-2398E145686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278035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ko-KR" altLang="en-US"/>
              <a:t>그림을 추가하려면 아이콘을 클릭하십시오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BF3C79-3E6E-465A-82E8-E84D3818D3B3}" type="datetimeFigureOut">
              <a:rPr lang="ko-KR" altLang="en-US" smtClean="0"/>
              <a:t>2020-10-14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E498A8-561F-4E13-BF16-2398E145686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953243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BF3C79-3E6E-465A-82E8-E84D3818D3B3}" type="datetimeFigureOut">
              <a:rPr lang="ko-KR" altLang="en-US" smtClean="0"/>
              <a:t>2020-10-14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E498A8-561F-4E13-BF16-2398E145686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744299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>
            <a:extLst>
              <a:ext uri="{FF2B5EF4-FFF2-40B4-BE49-F238E27FC236}">
                <a16:creationId xmlns:a16="http://schemas.microsoft.com/office/drawing/2014/main" id="{1E930323-54A6-4239-8B66-B708C5079295}"/>
              </a:ext>
            </a:extLst>
          </p:cNvPr>
          <p:cNvSpPr/>
          <p:nvPr/>
        </p:nvSpPr>
        <p:spPr>
          <a:xfrm>
            <a:off x="231186" y="336949"/>
            <a:ext cx="8681628" cy="17990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600"/>
              </a:spcAft>
              <a:tabLst>
                <a:tab pos="2823210" algn="l"/>
              </a:tabLst>
            </a:pPr>
            <a:r>
              <a:rPr lang="en-US" altLang="ko-KR" sz="1600" b="1" kern="100" dirty="0">
                <a:latin typeface="Arial" panose="020B0604020202020204" pitchFamily="34" charset="0"/>
                <a:ea typeface="Times New Roman Uni" panose="02020603050405020304" pitchFamily="18" charset="-127"/>
                <a:cs typeface="Arial" panose="020B0604020202020204" pitchFamily="34" charset="0"/>
              </a:rPr>
              <a:t>Supplementary Figure 1. Non-linear relationship of sleep duration with cancer mortality </a:t>
            </a:r>
            <a:endParaRPr lang="ko-KR" altLang="ko-KR" sz="1600" kern="1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600"/>
              </a:spcAft>
              <a:tabLst>
                <a:tab pos="2823210" algn="l"/>
              </a:tabLst>
            </a:pPr>
            <a:r>
              <a:rPr lang="en-US" altLang="ko-KR" sz="1400" kern="100" dirty="0">
                <a:latin typeface="Arial" panose="020B0604020202020204" pitchFamily="34" charset="0"/>
                <a:ea typeface="Times New Roman Uni" panose="02020603050405020304" pitchFamily="18" charset="-127"/>
                <a:cs typeface="Arial" panose="020B0604020202020204" pitchFamily="34" charset="0"/>
              </a:rPr>
              <a:t>This figure shows the results from spline analysis that describes a non-linear relationship between sleep duration and cancer mortality, adjusting for 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age (in month, as time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metameter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), </a:t>
            </a:r>
            <a:r>
              <a:rPr lang="en-US" altLang="ko-KR" sz="1400" kern="100" dirty="0">
                <a:latin typeface="Arial" panose="020B0604020202020204" pitchFamily="34" charset="0"/>
                <a:cs typeface="Arial" panose="020B0604020202020204" pitchFamily="34" charset="0"/>
              </a:rPr>
              <a:t>sex (male, female), marital status (married, divorced/separated/widowed, never married), education attainment (less than high school, high school, college or higher), occupation (non-physical labor, physical labor, unemployed), household income (quartiles), region (rural, urban), smoking status (never, former, current), physical activity (&lt;10, ≥10 MET-</a:t>
            </a:r>
            <a:r>
              <a:rPr lang="en-US" altLang="ko-KR" sz="1400" kern="100" dirty="0" err="1">
                <a:latin typeface="Arial" panose="020B0604020202020204" pitchFamily="34" charset="0"/>
                <a:cs typeface="Arial" panose="020B0604020202020204" pitchFamily="34" charset="0"/>
              </a:rPr>
              <a:t>hr</a:t>
            </a:r>
            <a:r>
              <a:rPr lang="en-US" altLang="ko-KR" sz="1400" kern="100" dirty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altLang="ko-KR" sz="1400" kern="100" dirty="0" err="1">
                <a:latin typeface="Arial" panose="020B0604020202020204" pitchFamily="34" charset="0"/>
                <a:cs typeface="Arial" panose="020B0604020202020204" pitchFamily="34" charset="0"/>
              </a:rPr>
              <a:t>wk</a:t>
            </a:r>
            <a:r>
              <a:rPr lang="en-US" altLang="ko-KR" sz="1400" kern="100" dirty="0">
                <a:latin typeface="Arial" panose="020B0604020202020204" pitchFamily="34" charset="0"/>
                <a:cs typeface="Arial" panose="020B0604020202020204" pitchFamily="34" charset="0"/>
              </a:rPr>
              <a:t>), BMI (&lt;18.5, 18.5-22.9, 23.0–24.9, ≥25.0 kg/m</a:t>
            </a:r>
            <a:r>
              <a:rPr lang="en-US" altLang="ko-KR" sz="1400" kern="100" baseline="30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altLang="ko-KR" sz="1400" kern="100" dirty="0">
                <a:latin typeface="Arial" panose="020B0604020202020204" pitchFamily="34" charset="0"/>
                <a:cs typeface="Arial" panose="020B0604020202020204" pitchFamily="34" charset="0"/>
              </a:rPr>
              <a:t>), and alcohol drinking (glass/day).</a:t>
            </a:r>
            <a:endParaRPr lang="ko-KR" altLang="ko-KR" sz="1400" kern="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7B8C160-DEA7-402E-B7D4-37E03FBC60AA}"/>
              </a:ext>
            </a:extLst>
          </p:cNvPr>
          <p:cNvSpPr txBox="1"/>
          <p:nvPr/>
        </p:nvSpPr>
        <p:spPr>
          <a:xfrm rot="10800000">
            <a:off x="385606" y="2620357"/>
            <a:ext cx="492443" cy="1976589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lang="en-US" altLang="ko-KR" sz="2000" b="1" dirty="0">
                <a:latin typeface="Arial" panose="020B0604020202020204" pitchFamily="34" charset="0"/>
                <a:cs typeface="Arial" panose="020B0604020202020204" pitchFamily="34" charset="0"/>
              </a:rPr>
              <a:t>Hazard ratio</a:t>
            </a:r>
            <a:endParaRPr lang="en-U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D5450AD-AD23-4B9E-888B-0D1767BA4653}"/>
              </a:ext>
            </a:extLst>
          </p:cNvPr>
          <p:cNvSpPr txBox="1"/>
          <p:nvPr/>
        </p:nvSpPr>
        <p:spPr>
          <a:xfrm>
            <a:off x="2811582" y="5772917"/>
            <a:ext cx="393800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latin typeface="Arial" panose="020B0604020202020204" pitchFamily="34" charset="0"/>
                <a:cs typeface="Arial" panose="020B0604020202020204" pitchFamily="34" charset="0"/>
              </a:rPr>
              <a:t>Sleep duration (hour/day)</a:t>
            </a:r>
            <a:endParaRPr lang="en-U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그림 7">
            <a:extLst>
              <a:ext uri="{FF2B5EF4-FFF2-40B4-BE49-F238E27FC236}">
                <a16:creationId xmlns:a16="http://schemas.microsoft.com/office/drawing/2014/main" id="{412B5035-AF72-406C-9929-CAAE21C2229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861" t="45092" r="28673" b="24718"/>
          <a:stretch/>
        </p:blipFill>
        <p:spPr>
          <a:xfrm>
            <a:off x="763572" y="2271566"/>
            <a:ext cx="7616856" cy="3486481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C9FCA2F8-B46A-4FBC-A1DA-9921341C23F8}"/>
              </a:ext>
            </a:extLst>
          </p:cNvPr>
          <p:cNvSpPr txBox="1"/>
          <p:nvPr/>
        </p:nvSpPr>
        <p:spPr>
          <a:xfrm>
            <a:off x="140508" y="6173027"/>
            <a:ext cx="8909223" cy="4737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1200" kern="100" dirty="0">
                <a:effectLst/>
                <a:latin typeface="Times New Roman" panose="02020603050405020304" pitchFamily="18" charset="0"/>
                <a:ea typeface="맑은 고딕" panose="020B0503020000020004" pitchFamily="50" charset="-127"/>
                <a:cs typeface="Times New Roman" panose="02020603050405020304" pitchFamily="18" charset="0"/>
              </a:rPr>
              <a:t>Note: Hazard ratios are indicated by solid lines and 95% confidence intervals by shaded areas. Restricted cubic spline models were performed with 5 knots placed at 5</a:t>
            </a:r>
            <a:r>
              <a:rPr lang="en-US" sz="1200" kern="100" baseline="30000" dirty="0">
                <a:effectLst/>
                <a:latin typeface="Times New Roman" panose="02020603050405020304" pitchFamily="18" charset="0"/>
                <a:ea typeface="맑은 고딕" panose="020B0503020000020004" pitchFamily="50" charset="-127"/>
                <a:cs typeface="Times New Roman" panose="02020603050405020304" pitchFamily="18" charset="0"/>
              </a:rPr>
              <a:t>th</a:t>
            </a:r>
            <a:r>
              <a:rPr lang="en-US" sz="1200" kern="100" dirty="0">
                <a:effectLst/>
                <a:latin typeface="Times New Roman" panose="02020603050405020304" pitchFamily="18" charset="0"/>
                <a:ea typeface="맑은 고딕" panose="020B0503020000020004" pitchFamily="50" charset="-127"/>
                <a:cs typeface="Times New Roman" panose="02020603050405020304" pitchFamily="18" charset="0"/>
              </a:rPr>
              <a:t>, 35</a:t>
            </a:r>
            <a:r>
              <a:rPr lang="en-US" sz="1200" kern="100" baseline="30000" dirty="0">
                <a:effectLst/>
                <a:latin typeface="Times New Roman" panose="02020603050405020304" pitchFamily="18" charset="0"/>
                <a:ea typeface="맑은 고딕" panose="020B0503020000020004" pitchFamily="50" charset="-127"/>
                <a:cs typeface="Times New Roman" panose="02020603050405020304" pitchFamily="18" charset="0"/>
              </a:rPr>
              <a:t>th</a:t>
            </a:r>
            <a:r>
              <a:rPr lang="en-US" sz="1200" kern="100" dirty="0">
                <a:effectLst/>
                <a:latin typeface="Times New Roman" panose="02020603050405020304" pitchFamily="18" charset="0"/>
                <a:ea typeface="맑은 고딕" panose="020B0503020000020004" pitchFamily="50" charset="-127"/>
                <a:cs typeface="Times New Roman" panose="02020603050405020304" pitchFamily="18" charset="0"/>
              </a:rPr>
              <a:t>, 50</a:t>
            </a:r>
            <a:r>
              <a:rPr lang="en-US" sz="1200" kern="100" baseline="30000" dirty="0">
                <a:effectLst/>
                <a:latin typeface="Times New Roman" panose="02020603050405020304" pitchFamily="18" charset="0"/>
                <a:ea typeface="맑은 고딕" panose="020B0503020000020004" pitchFamily="50" charset="-127"/>
                <a:cs typeface="Times New Roman" panose="02020603050405020304" pitchFamily="18" charset="0"/>
              </a:rPr>
              <a:t>th</a:t>
            </a:r>
            <a:r>
              <a:rPr lang="en-US" sz="1200" kern="100" dirty="0">
                <a:effectLst/>
                <a:latin typeface="Times New Roman" panose="02020603050405020304" pitchFamily="18" charset="0"/>
                <a:ea typeface="맑은 고딕" panose="020B0503020000020004" pitchFamily="50" charset="-127"/>
                <a:cs typeface="Times New Roman" panose="02020603050405020304" pitchFamily="18" charset="0"/>
              </a:rPr>
              <a:t>, 65</a:t>
            </a:r>
            <a:r>
              <a:rPr lang="en-US" sz="1200" kern="100" baseline="30000" dirty="0">
                <a:effectLst/>
                <a:latin typeface="Times New Roman" panose="02020603050405020304" pitchFamily="18" charset="0"/>
                <a:ea typeface="맑은 고딕" panose="020B0503020000020004" pitchFamily="50" charset="-127"/>
                <a:cs typeface="Times New Roman" panose="02020603050405020304" pitchFamily="18" charset="0"/>
              </a:rPr>
              <a:t>th</a:t>
            </a:r>
            <a:r>
              <a:rPr lang="en-US" sz="1200" kern="100" dirty="0">
                <a:effectLst/>
                <a:latin typeface="Times New Roman" panose="02020603050405020304" pitchFamily="18" charset="0"/>
                <a:ea typeface="맑은 고딕" panose="020B0503020000020004" pitchFamily="50" charset="-127"/>
                <a:cs typeface="Times New Roman" panose="02020603050405020304" pitchFamily="18" charset="0"/>
              </a:rPr>
              <a:t>, and 95</a:t>
            </a:r>
            <a:r>
              <a:rPr lang="en-US" sz="1200" kern="100" baseline="30000" dirty="0">
                <a:effectLst/>
                <a:latin typeface="Times New Roman" panose="02020603050405020304" pitchFamily="18" charset="0"/>
                <a:ea typeface="맑은 고딕" panose="020B0503020000020004" pitchFamily="50" charset="-127"/>
                <a:cs typeface="Times New Roman" panose="02020603050405020304" pitchFamily="18" charset="0"/>
              </a:rPr>
              <a:t>th</a:t>
            </a:r>
            <a:r>
              <a:rPr lang="en-US" sz="1200" kern="100" dirty="0">
                <a:effectLst/>
                <a:latin typeface="Times New Roman" panose="02020603050405020304" pitchFamily="18" charset="0"/>
                <a:ea typeface="맑은 고딕" panose="020B0503020000020004" pitchFamily="50" charset="-127"/>
                <a:cs typeface="Times New Roman" panose="02020603050405020304" pitchFamily="18" charset="0"/>
              </a:rPr>
              <a:t> percentile of sleep duration (hour/day) distribution. A reference point was 7 hour/day. </a:t>
            </a:r>
            <a:endParaRPr lang="en-US" sz="1200" kern="100" dirty="0">
              <a:effectLst/>
              <a:latin typeface="맑은 고딕" panose="020B0503020000020004" pitchFamily="50" charset="-127"/>
              <a:ea typeface="맑은 고딕" panose="020B0503020000020004" pitchFamily="50" charset="-127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505214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 테마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테마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테마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문서" ma:contentTypeID="0x0101003F5E3F285748FB4490593A0D82AE7845" ma:contentTypeVersion="9" ma:contentTypeDescription="새 문서를 만듭니다." ma:contentTypeScope="" ma:versionID="241e320753b880f2c2bef5a9e1a5c98b">
  <xsd:schema xmlns:xsd="http://www.w3.org/2001/XMLSchema" xmlns:xs="http://www.w3.org/2001/XMLSchema" xmlns:p="http://schemas.microsoft.com/office/2006/metadata/properties" xmlns:ns3="6f923da4-9bce-4f61-9cae-cf1a43fd3ff9" targetNamespace="http://schemas.microsoft.com/office/2006/metadata/properties" ma:root="true" ma:fieldsID="7af79731f50ee6f8db00adb4deac7cb0" ns3:_="">
    <xsd:import namespace="6f923da4-9bce-4f61-9cae-cf1a43fd3ff9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AutoKeyPoints" minOccurs="0"/>
                <xsd:element ref="ns3:MediaServiceKeyPoints" minOccurs="0"/>
                <xsd:element ref="ns3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f923da4-9bce-4f61-9cae-cf1a43fd3ff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4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5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콘텐츠 형식"/>
        <xsd:element ref="dc:title" minOccurs="0" maxOccurs="1" ma:index="4" ma:displayName="제목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9AE298D8-5A3B-4E71-9AB6-7DB90D422192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F0957A18-7A28-4697-BC02-8AA82BF51A23}">
  <ds:schemaRefs>
    <ds:schemaRef ds:uri="http://schemas.microsoft.com/office/2006/documentManagement/types"/>
    <ds:schemaRef ds:uri="http://purl.org/dc/terms/"/>
    <ds:schemaRef ds:uri="http://schemas.microsoft.com/office/2006/metadata/properties"/>
    <ds:schemaRef ds:uri="http://www.w3.org/XML/1998/namespace"/>
    <ds:schemaRef ds:uri="6f923da4-9bce-4f61-9cae-cf1a43fd3ff9"/>
    <ds:schemaRef ds:uri="http://purl.org/dc/dcmitype/"/>
    <ds:schemaRef ds:uri="http://purl.org/dc/elements/1.1/"/>
    <ds:schemaRef ds:uri="http://schemas.microsoft.com/office/infopath/2007/PartnerControls"/>
    <ds:schemaRef ds:uri="http://schemas.openxmlformats.org/package/2006/metadata/core-properties"/>
  </ds:schemaRefs>
</ds:datastoreItem>
</file>

<file path=customXml/itemProps3.xml><?xml version="1.0" encoding="utf-8"?>
<ds:datastoreItem xmlns:ds="http://schemas.openxmlformats.org/officeDocument/2006/customXml" ds:itemID="{6A4786A6-0D2D-44E8-AB89-60EAD9367E0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6f923da4-9bce-4f61-9cae-cf1a43fd3ff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1296</TotalTime>
  <Words>217</Words>
  <Application>Microsoft Office PowerPoint</Application>
  <PresentationFormat>화면 슬라이드 쇼(4:3)</PresentationFormat>
  <Paragraphs>7</Paragraphs>
  <Slides>1</Slides>
  <Notes>1</Notes>
  <HiddenSlides>0</HiddenSlides>
  <MMClips>0</MMClips>
  <ScaleCrop>false</ScaleCrop>
  <HeadingPairs>
    <vt:vector size="6" baseType="variant">
      <vt:variant>
        <vt:lpstr>사용한 글꼴</vt:lpstr>
      </vt:variant>
      <vt:variant>
        <vt:i4>5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7" baseType="lpstr">
      <vt:lpstr>맑은 고딕</vt:lpstr>
      <vt:lpstr>Arial</vt:lpstr>
      <vt:lpstr>Calibri</vt:lpstr>
      <vt:lpstr>Calibri Light</vt:lpstr>
      <vt:lpstr>Times New Roman</vt:lpstr>
      <vt:lpstr>Office 테마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권소현[ 대학원석사과정재학 / 보건과학과 ]</dc:creator>
  <cp:lastModifiedBy>오하나[ 조교수 / 보건과학과 ]</cp:lastModifiedBy>
  <cp:revision>5</cp:revision>
  <dcterms:created xsi:type="dcterms:W3CDTF">2020-04-29T15:50:47Z</dcterms:created>
  <dcterms:modified xsi:type="dcterms:W3CDTF">2020-10-13T15:48:46Z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0x0101003F5E3F285748FB4490593A0D82AE7845</vt:lpwstr>
  </property>
</Properties>
</file>