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599560-57F8-496B-9E61-A7BE12C7E857}" v="1" dt="2020-11-08T22:20:45.6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69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ah Figueroa" userId="0df8d83d-90ce-4866-96f4-8397094d008b" providerId="ADAL" clId="{41599560-57F8-496B-9E61-A7BE12C7E857}"/>
    <pc:docChg chg="addSld delSld modSld">
      <pc:chgData name="Carah Figueroa" userId="0df8d83d-90ce-4866-96f4-8397094d008b" providerId="ADAL" clId="{41599560-57F8-496B-9E61-A7BE12C7E857}" dt="2020-11-08T22:20:47.211" v="1" actId="47"/>
      <pc:docMkLst>
        <pc:docMk/>
      </pc:docMkLst>
      <pc:sldChg chg="del">
        <pc:chgData name="Carah Figueroa" userId="0df8d83d-90ce-4866-96f4-8397094d008b" providerId="ADAL" clId="{41599560-57F8-496B-9E61-A7BE12C7E857}" dt="2020-11-08T22:20:47.211" v="1" actId="47"/>
        <pc:sldMkLst>
          <pc:docMk/>
          <pc:sldMk cId="410918209" sldId="258"/>
        </pc:sldMkLst>
      </pc:sldChg>
      <pc:sldChg chg="add">
        <pc:chgData name="Carah Figueroa" userId="0df8d83d-90ce-4866-96f4-8397094d008b" providerId="ADAL" clId="{41599560-57F8-496B-9E61-A7BE12C7E857}" dt="2020-11-08T22:20:45.644" v="0"/>
        <pc:sldMkLst>
          <pc:docMk/>
          <pc:sldMk cId="1580177044" sldId="26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FA42CD-9313-4FC5-9338-69D03C030EC3}" type="datetimeFigureOut">
              <a:rPr lang="en-AU" smtClean="0"/>
              <a:t>9/11/2020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827DEC-0E50-480B-983B-9CBDA5EBB9B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09215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b="1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Fig. S2. Logarithmic graph of female age-specific death rates per 1,000, Tonga, by triennia, 2010-2018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C67AFE-681F-4DAD-B7F7-03B318C602A3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15743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C7479-C3AA-4D81-8B91-8DD4E2FC5D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2237ED-DE3A-4B0D-A9E4-B425D0F433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2768B3-0682-4014-B8E2-01BA64F67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0A29E-3A79-481B-A7EC-2FA77CD5D143}" type="datetimeFigureOut">
              <a:rPr lang="en-AU" smtClean="0"/>
              <a:t>9/11/2020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FA494D-684A-44F9-860A-487C68EA6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972E31-3DD3-45E2-9239-6F31CE3FF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65955-91D9-4221-988F-D9582DF95A9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24132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F396C-F4C6-41A7-ADF6-AA18ACBF9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AE887C-AEB9-4A66-8294-D67F72B8E7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AD18AC-7D9D-46C7-99D4-D3C4F7599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0A29E-3A79-481B-A7EC-2FA77CD5D143}" type="datetimeFigureOut">
              <a:rPr lang="en-AU" smtClean="0"/>
              <a:t>9/11/2020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B6C675-2C63-4872-929E-A6F49A244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7BAF86-6222-4905-ADE7-E4FCFD341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65955-91D9-4221-988F-D9582DF95A9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93611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59993D-1EE8-4B7C-975F-8DEBA031A8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3C991E-735D-4A11-9597-7D16543AD6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15F497-8F4F-4528-911C-7152EC53C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0A29E-3A79-481B-A7EC-2FA77CD5D143}" type="datetimeFigureOut">
              <a:rPr lang="en-AU" smtClean="0"/>
              <a:t>9/11/2020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C688ED-B4EE-48EF-91B0-57402EA05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ED5136-BD64-4377-A9D2-91505C840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65955-91D9-4221-988F-D9582DF95A9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48246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18012-6481-4995-8EB9-4F4E74531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3AE32-EBD9-4DA2-B1D4-3FECFB7B58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23D0D1-091B-4A7A-80E2-CA44EBED0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0A29E-3A79-481B-A7EC-2FA77CD5D143}" type="datetimeFigureOut">
              <a:rPr lang="en-AU" smtClean="0"/>
              <a:t>9/11/2020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44BCC1-694F-4054-B5EB-6314CFF1F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48713F-4BFF-4A0B-916F-230030369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65955-91D9-4221-988F-D9582DF95A9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31983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52DC7-26DD-413A-8E2E-B9E3A2C7A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ED4A2C-C344-4F49-A496-3BE0BD2AB7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D39BF5-7CAF-42F3-8BE4-9E658C3F1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0A29E-3A79-481B-A7EC-2FA77CD5D143}" type="datetimeFigureOut">
              <a:rPr lang="en-AU" smtClean="0"/>
              <a:t>9/11/2020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F40CB6-BD0C-4BA9-9700-E0FF1395D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D8B552-9CAD-4934-B461-1A3732F07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65955-91D9-4221-988F-D9582DF95A9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8698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C4A5F-F453-4B5B-B7B4-6A8BE598F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1E98CD-D790-4AF5-9505-38828EE6DF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4275F0-3F71-48C6-9807-6D049CDBB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97A53E-101E-461B-BBC8-878B8FF44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0A29E-3A79-481B-A7EC-2FA77CD5D143}" type="datetimeFigureOut">
              <a:rPr lang="en-AU" smtClean="0"/>
              <a:t>9/11/2020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72EFD6-1396-4F20-A24E-100387E05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701970-500E-4EC4-97C4-7591555AA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65955-91D9-4221-988F-D9582DF95A9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53944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53A74-5586-4B62-87E8-4E97DDB30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76384D-0D08-4140-B4B3-D71A01D6CF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96F4AA-ACBA-4542-9006-1951807097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185541-1DD8-49BF-A882-41F68E2882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7A64E0-E849-438F-975E-7C7BB8A318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26AFCE-F658-4787-8790-6FF12CC1E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0A29E-3A79-481B-A7EC-2FA77CD5D143}" type="datetimeFigureOut">
              <a:rPr lang="en-AU" smtClean="0"/>
              <a:t>9/11/2020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5BEC69-B05E-4534-8A39-D8F36A136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559CEE-8C59-4EF0-9DFC-B7C0E40FC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65955-91D9-4221-988F-D9582DF95A9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33566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E7597-49F3-46DA-B6C6-F5BFC1D3B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D33546-DB24-4C46-9AC3-E23AA086E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0A29E-3A79-481B-A7EC-2FA77CD5D143}" type="datetimeFigureOut">
              <a:rPr lang="en-AU" smtClean="0"/>
              <a:t>9/11/2020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603883-1773-46B4-B6A5-FA86CBD19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8EFD05-7240-410A-B731-FEDB331F1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65955-91D9-4221-988F-D9582DF95A9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61271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84374D-41A9-4E2A-89BF-29F22B1E5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0A29E-3A79-481B-A7EC-2FA77CD5D143}" type="datetimeFigureOut">
              <a:rPr lang="en-AU" smtClean="0"/>
              <a:t>9/11/2020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921D3B-DB69-477F-BE9B-3E38271C6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B4ECEB-9A28-4064-B915-BE4533930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65955-91D9-4221-988F-D9582DF95A9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22409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99E9A-1555-495F-8CE8-316D60E0A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FF4AF1-0230-4300-9356-C3005348E7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6CBF5B-6512-4231-81F1-5E29E5119B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70FB66-2EC4-4349-904B-18A97C00D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0A29E-3A79-481B-A7EC-2FA77CD5D143}" type="datetimeFigureOut">
              <a:rPr lang="en-AU" smtClean="0"/>
              <a:t>9/11/2020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A85183-6F74-4D6A-B08E-1643DB978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F32226-A3C6-49D8-B912-F3173AF63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65955-91D9-4221-988F-D9582DF95A9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03528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41BBE-9815-414A-AA70-BEDCAB9CD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138540F-15FF-4F2F-98B1-92004D65C8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E80FB9-E9A4-4C34-8E0A-A68E59053C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087E57-94CE-4A68-895D-CA380FF28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0A29E-3A79-481B-A7EC-2FA77CD5D143}" type="datetimeFigureOut">
              <a:rPr lang="en-AU" smtClean="0"/>
              <a:t>9/11/2020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151E70-04D0-43C9-8603-AD64F9045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56AA71-0D1C-4BD8-9849-32401FC88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65955-91D9-4221-988F-D9582DF95A9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19561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7FAD3F-71D6-410F-8BC9-EC8883443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01EAC3-5346-4CAA-A125-9DBAAF028B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885F1B-6A9A-47EF-954E-382DBC74CC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90A29E-3A79-481B-A7EC-2FA77CD5D143}" type="datetimeFigureOut">
              <a:rPr lang="en-AU" smtClean="0"/>
              <a:t>9/11/2020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BC5FC6-D768-4D45-B1EE-A3328BDA51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0D1C69-4702-42D5-A8F0-0C8F713277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765955-91D9-4221-988F-D9582DF95A9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66081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FE1480-D536-4D5A-B502-69D9FB6F1D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9268" y="85054"/>
            <a:ext cx="6913463" cy="668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1770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</Words>
  <Application>Microsoft Office PowerPoint</Application>
  <PresentationFormat>Widescreen</PresentationFormat>
  <Paragraphs>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Carah Figueroa</dc:creator>
  <cp:lastModifiedBy>Carah Figueroa</cp:lastModifiedBy>
  <cp:revision>1</cp:revision>
  <dcterms:created xsi:type="dcterms:W3CDTF">2020-10-23T23:08:47Z</dcterms:created>
  <dcterms:modified xsi:type="dcterms:W3CDTF">2020-11-08T22:21:08Z</dcterms:modified>
</cp:coreProperties>
</file>