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ndraWorkspace" initials="SCSM" lastIdx="1" clrIdx="0">
    <p:extLst>
      <p:ext uri="{19B8F6BF-5375-455C-9EA6-DF929625EA0E}">
        <p15:presenceInfo xmlns:p15="http://schemas.microsoft.com/office/powerpoint/2012/main" userId="SandraWorkspac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0000"/>
    <a:srgbClr val="FF61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97" d="100"/>
          <a:sy n="97" d="100"/>
        </p:scale>
        <p:origin x="68" y="2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03397C-3886-4343-A19B-2C0F7903CCB0}" type="doc">
      <dgm:prSet loTypeId="urn:microsoft.com/office/officeart/2009/3/layout/HorizontalOrganizationChart" loCatId="hierarchy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pt-PT"/>
        </a:p>
      </dgm:t>
    </dgm:pt>
    <dgm:pt modelId="{0CB99CF7-30D6-4DB9-8DD6-4E6AE09787A7}" type="asst">
      <dgm:prSet phldrT="[Texto]" custT="1"/>
      <dgm:spPr>
        <a:solidFill>
          <a:schemeClr val="accent5"/>
        </a:solidFill>
      </dgm:spPr>
      <dgm:t>
        <a:bodyPr/>
        <a:lstStyle/>
        <a:p>
          <a:r>
            <a:rPr lang="en-GB" sz="1000" noProof="0" dirty="0">
              <a:solidFill>
                <a:schemeClr val="tx1"/>
              </a:solidFill>
            </a:rPr>
            <a:t>Unequal distribution</a:t>
          </a:r>
        </a:p>
      </dgm:t>
    </dgm:pt>
    <dgm:pt modelId="{4590B86C-DC10-472C-9096-30B9AD151BC8}" type="parTrans" cxnId="{BD499C05-F525-432C-80C8-C44FC89E88E3}">
      <dgm:prSet/>
      <dgm:spPr/>
      <dgm:t>
        <a:bodyPr/>
        <a:lstStyle/>
        <a:p>
          <a:endParaRPr lang="en-GB" sz="1000" noProof="0" dirty="0">
            <a:solidFill>
              <a:schemeClr val="tx1"/>
            </a:solidFill>
          </a:endParaRPr>
        </a:p>
      </dgm:t>
    </dgm:pt>
    <dgm:pt modelId="{8A6BE372-C17B-4176-AD5C-224B4A70EBD5}" type="sibTrans" cxnId="{BD499C05-F525-432C-80C8-C44FC89E88E3}">
      <dgm:prSet custT="1"/>
      <dgm:spPr/>
      <dgm:t>
        <a:bodyPr/>
        <a:lstStyle/>
        <a:p>
          <a:endParaRPr lang="en-GB" sz="1000" noProof="0" dirty="0">
            <a:solidFill>
              <a:schemeClr val="tx1"/>
            </a:solidFill>
          </a:endParaRPr>
        </a:p>
      </dgm:t>
    </dgm:pt>
    <dgm:pt modelId="{D8C763A2-DF22-49E4-8F3B-99A947532D01}">
      <dgm:prSet phldrT="[Texto]" custT="1"/>
      <dgm:spPr>
        <a:solidFill>
          <a:schemeClr val="accent5"/>
        </a:solidFill>
      </dgm:spPr>
      <dgm:t>
        <a:bodyPr/>
        <a:lstStyle/>
        <a:p>
          <a:r>
            <a:rPr lang="en-GB" sz="1000" noProof="0" dirty="0">
              <a:solidFill>
                <a:schemeClr val="tx1"/>
              </a:solidFill>
            </a:rPr>
            <a:t>Prevent onset-follow-up</a:t>
          </a:r>
        </a:p>
      </dgm:t>
    </dgm:pt>
    <dgm:pt modelId="{DC221EF9-018E-462F-B067-AC2B9B248A08}" type="parTrans" cxnId="{F41B1722-8353-42EA-A951-A7D492146652}">
      <dgm:prSet/>
      <dgm:spPr/>
      <dgm:t>
        <a:bodyPr/>
        <a:lstStyle/>
        <a:p>
          <a:endParaRPr lang="en-GB" sz="1000" noProof="0" dirty="0">
            <a:solidFill>
              <a:schemeClr val="tx1"/>
            </a:solidFill>
          </a:endParaRPr>
        </a:p>
      </dgm:t>
    </dgm:pt>
    <dgm:pt modelId="{5A8AC872-E207-436A-9CC6-B2F58EC2DEF8}" type="sibTrans" cxnId="{F41B1722-8353-42EA-A951-A7D492146652}">
      <dgm:prSet custT="1"/>
      <dgm:spPr/>
      <dgm:t>
        <a:bodyPr/>
        <a:lstStyle/>
        <a:p>
          <a:endParaRPr lang="en-GB" sz="1000" noProof="0" dirty="0">
            <a:solidFill>
              <a:schemeClr val="tx1"/>
            </a:solidFill>
          </a:endParaRPr>
        </a:p>
      </dgm:t>
    </dgm:pt>
    <dgm:pt modelId="{5E8259F5-FDB9-43EC-A4CB-6A7A920BD2D0}">
      <dgm:prSet phldrT="[Texto]" custT="1"/>
      <dgm:spPr>
        <a:solidFill>
          <a:schemeClr val="accent5"/>
        </a:solidFill>
      </dgm:spPr>
      <dgm:t>
        <a:bodyPr/>
        <a:lstStyle/>
        <a:p>
          <a:r>
            <a:rPr lang="en-GB" sz="1000" noProof="0" dirty="0">
              <a:solidFill>
                <a:schemeClr val="tx1"/>
              </a:solidFill>
            </a:rPr>
            <a:t>Hamper support system</a:t>
          </a:r>
        </a:p>
      </dgm:t>
    </dgm:pt>
    <dgm:pt modelId="{93F7C62C-07A0-486C-9A45-EDBAB2983D97}" type="parTrans" cxnId="{EA247DF5-9AB6-4851-A8A4-24FD9DFE1DE0}">
      <dgm:prSet/>
      <dgm:spPr/>
      <dgm:t>
        <a:bodyPr/>
        <a:lstStyle/>
        <a:p>
          <a:endParaRPr lang="en-GB" sz="1000" noProof="0" dirty="0">
            <a:solidFill>
              <a:schemeClr val="tx1"/>
            </a:solidFill>
          </a:endParaRPr>
        </a:p>
      </dgm:t>
    </dgm:pt>
    <dgm:pt modelId="{A6269659-7563-4504-A2B6-2CD76D426A8E}" type="sibTrans" cxnId="{EA247DF5-9AB6-4851-A8A4-24FD9DFE1DE0}">
      <dgm:prSet custT="1"/>
      <dgm:spPr/>
      <dgm:t>
        <a:bodyPr/>
        <a:lstStyle/>
        <a:p>
          <a:endParaRPr lang="en-GB" sz="1000" noProof="0" dirty="0">
            <a:solidFill>
              <a:schemeClr val="tx1"/>
            </a:solidFill>
          </a:endParaRPr>
        </a:p>
      </dgm:t>
    </dgm:pt>
    <dgm:pt modelId="{716659A3-59C0-4CEF-A4DA-E40C56FB9708}">
      <dgm:prSet phldrT="[Texto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GB" sz="1000" dirty="0">
              <a:solidFill>
                <a:schemeClr val="tx1"/>
              </a:solidFill>
            </a:rPr>
            <a:t>Demotivation</a:t>
          </a:r>
          <a:endParaRPr lang="en-GB" sz="1000" noProof="0" dirty="0">
            <a:solidFill>
              <a:schemeClr val="tx1"/>
            </a:solidFill>
          </a:endParaRPr>
        </a:p>
      </dgm:t>
    </dgm:pt>
    <dgm:pt modelId="{9F56B056-1352-43AB-8F08-2D6E60ADD137}" type="parTrans" cxnId="{9AC25937-4AB7-4877-AEEA-3D3D89C7DD94}">
      <dgm:prSet/>
      <dgm:spPr/>
      <dgm:t>
        <a:bodyPr/>
        <a:lstStyle/>
        <a:p>
          <a:endParaRPr lang="en-GB" sz="1000" noProof="0" dirty="0">
            <a:solidFill>
              <a:schemeClr val="tx1"/>
            </a:solidFill>
          </a:endParaRPr>
        </a:p>
      </dgm:t>
    </dgm:pt>
    <dgm:pt modelId="{9B112053-90AE-47CF-B650-2B46A4F1BD8A}" type="sibTrans" cxnId="{9AC25937-4AB7-4877-AEEA-3D3D89C7DD94}">
      <dgm:prSet/>
      <dgm:spPr/>
      <dgm:t>
        <a:bodyPr/>
        <a:lstStyle/>
        <a:p>
          <a:endParaRPr lang="en-GB" sz="1000" noProof="0" dirty="0">
            <a:solidFill>
              <a:schemeClr val="tx1"/>
            </a:solidFill>
          </a:endParaRPr>
        </a:p>
      </dgm:t>
    </dgm:pt>
    <dgm:pt modelId="{66F025F0-A47C-4E9A-B28C-05FA30D63496}" type="asst">
      <dgm:prSet phldrT="[Texto]" custT="1"/>
      <dgm:spPr>
        <a:solidFill>
          <a:schemeClr val="accent5"/>
        </a:solidFill>
      </dgm:spPr>
      <dgm:t>
        <a:bodyPr/>
        <a:lstStyle/>
        <a:p>
          <a:r>
            <a:rPr lang="en-GB" sz="1000" noProof="0" dirty="0">
              <a:solidFill>
                <a:schemeClr val="tx1"/>
              </a:solidFill>
            </a:rPr>
            <a:t>Hampers Gate-keeping system</a:t>
          </a:r>
        </a:p>
      </dgm:t>
    </dgm:pt>
    <dgm:pt modelId="{F373C310-25A0-45E3-9BC8-B5892BD7BDB1}" type="parTrans" cxnId="{3F7D1440-510D-4251-ADE1-5B2F8ECE94A2}">
      <dgm:prSet/>
      <dgm:spPr/>
      <dgm:t>
        <a:bodyPr/>
        <a:lstStyle/>
        <a:p>
          <a:endParaRPr lang="pt-PT" sz="1000">
            <a:solidFill>
              <a:schemeClr val="tx1"/>
            </a:solidFill>
          </a:endParaRPr>
        </a:p>
      </dgm:t>
    </dgm:pt>
    <dgm:pt modelId="{A915D2DF-5EC8-47E4-96A4-773347CE3F67}" type="sibTrans" cxnId="{3F7D1440-510D-4251-ADE1-5B2F8ECE94A2}">
      <dgm:prSet/>
      <dgm:spPr/>
      <dgm:t>
        <a:bodyPr/>
        <a:lstStyle/>
        <a:p>
          <a:endParaRPr lang="pt-PT" sz="1000">
            <a:solidFill>
              <a:schemeClr val="tx1"/>
            </a:solidFill>
          </a:endParaRPr>
        </a:p>
      </dgm:t>
    </dgm:pt>
    <dgm:pt modelId="{6683C33B-CCF1-4E39-9AA9-F5DDB5F42DD4}">
      <dgm:prSet phldrT="[Texto]" custT="1"/>
      <dgm:spPr>
        <a:solidFill>
          <a:schemeClr val="accent5"/>
        </a:solidFill>
      </dgm:spPr>
      <dgm:t>
        <a:bodyPr/>
        <a:lstStyle/>
        <a:p>
          <a:r>
            <a:rPr lang="en-GB" sz="1000" noProof="0" dirty="0">
              <a:solidFill>
                <a:schemeClr val="tx1"/>
              </a:solidFill>
            </a:rPr>
            <a:t>Waiting time increase</a:t>
          </a:r>
        </a:p>
      </dgm:t>
    </dgm:pt>
    <dgm:pt modelId="{9976A2A8-7A78-49E9-9880-774C35246771}" type="parTrans" cxnId="{F48D0EFD-D3DF-4879-8100-07563E1536A1}">
      <dgm:prSet/>
      <dgm:spPr/>
      <dgm:t>
        <a:bodyPr/>
        <a:lstStyle/>
        <a:p>
          <a:endParaRPr lang="pt-PT" sz="1000">
            <a:solidFill>
              <a:schemeClr val="tx1"/>
            </a:solidFill>
          </a:endParaRPr>
        </a:p>
      </dgm:t>
    </dgm:pt>
    <dgm:pt modelId="{5971FB79-65B4-418B-9DB3-EB87DEDA2553}" type="sibTrans" cxnId="{F48D0EFD-D3DF-4879-8100-07563E1536A1}">
      <dgm:prSet/>
      <dgm:spPr/>
      <dgm:t>
        <a:bodyPr/>
        <a:lstStyle/>
        <a:p>
          <a:endParaRPr lang="pt-PT" sz="1000">
            <a:solidFill>
              <a:schemeClr val="tx1"/>
            </a:solidFill>
          </a:endParaRPr>
        </a:p>
      </dgm:t>
    </dgm:pt>
    <dgm:pt modelId="{6981A4BD-CDFB-4AF8-88D5-AC0EA636B4F2}">
      <dgm:prSet phldrT="[Texto]" custT="1"/>
      <dgm:spPr>
        <a:solidFill>
          <a:schemeClr val="accent5"/>
        </a:solidFill>
        <a:ln>
          <a:solidFill>
            <a:schemeClr val="accent5"/>
          </a:solidFill>
        </a:ln>
        <a:effectLst/>
      </dgm:spPr>
      <dgm:t>
        <a:bodyPr/>
        <a:lstStyle/>
        <a:p>
          <a:r>
            <a:rPr lang="en-GB" sz="1000" noProof="0" dirty="0">
              <a:solidFill>
                <a:schemeClr val="tx1"/>
              </a:solidFill>
            </a:rPr>
            <a:t>Lack of GPs</a:t>
          </a:r>
        </a:p>
      </dgm:t>
    </dgm:pt>
    <dgm:pt modelId="{B0D4D14A-A050-47EE-8C83-0C106EAF0D58}" type="parTrans" cxnId="{AB430D05-B63D-4CBC-AFB0-B8EBE4C21C92}">
      <dgm:prSet/>
      <dgm:spPr/>
      <dgm:t>
        <a:bodyPr/>
        <a:lstStyle/>
        <a:p>
          <a:endParaRPr lang="pt-PT" sz="1000">
            <a:solidFill>
              <a:schemeClr val="tx1"/>
            </a:solidFill>
          </a:endParaRPr>
        </a:p>
      </dgm:t>
    </dgm:pt>
    <dgm:pt modelId="{BC9DB26D-A824-45FE-A330-241BE68CEB87}" type="sibTrans" cxnId="{AB430D05-B63D-4CBC-AFB0-B8EBE4C21C92}">
      <dgm:prSet/>
      <dgm:spPr/>
      <dgm:t>
        <a:bodyPr/>
        <a:lstStyle/>
        <a:p>
          <a:endParaRPr lang="pt-PT" sz="1000">
            <a:solidFill>
              <a:schemeClr val="tx1"/>
            </a:solidFill>
          </a:endParaRPr>
        </a:p>
      </dgm:t>
    </dgm:pt>
    <dgm:pt modelId="{58478579-7AB3-4890-B83F-23AE952610AC}">
      <dgm:prSet phldrT="[Texto]" custT="1"/>
      <dgm:spPr>
        <a:solidFill>
          <a:schemeClr val="accent5"/>
        </a:solidFill>
      </dgm:spPr>
      <dgm:t>
        <a:bodyPr/>
        <a:lstStyle/>
        <a:p>
          <a:r>
            <a:rPr lang="en-GB" sz="1000" noProof="0" dirty="0">
              <a:solidFill>
                <a:schemeClr val="tx1"/>
              </a:solidFill>
            </a:rPr>
            <a:t>Postpartum appointments</a:t>
          </a:r>
        </a:p>
      </dgm:t>
    </dgm:pt>
    <dgm:pt modelId="{A5A3C1A3-AA6D-4FA6-8904-2A1C676E6833}" type="parTrans" cxnId="{7A0812A1-0C2B-4EFE-AA8A-00D9A7BD603B}">
      <dgm:prSet/>
      <dgm:spPr/>
      <dgm:t>
        <a:bodyPr/>
        <a:lstStyle/>
        <a:p>
          <a:endParaRPr lang="pt-PT" sz="1000">
            <a:solidFill>
              <a:schemeClr val="tx1"/>
            </a:solidFill>
          </a:endParaRPr>
        </a:p>
      </dgm:t>
    </dgm:pt>
    <dgm:pt modelId="{CF5702EF-C0A8-46A9-A5C5-4B7E0276A166}" type="sibTrans" cxnId="{7A0812A1-0C2B-4EFE-AA8A-00D9A7BD603B}">
      <dgm:prSet/>
      <dgm:spPr/>
      <dgm:t>
        <a:bodyPr/>
        <a:lstStyle/>
        <a:p>
          <a:endParaRPr lang="pt-PT" sz="1000">
            <a:solidFill>
              <a:schemeClr val="tx1"/>
            </a:solidFill>
          </a:endParaRPr>
        </a:p>
      </dgm:t>
    </dgm:pt>
    <dgm:pt modelId="{8215A107-1EF2-4DFB-BB91-D1356AA4D532}">
      <dgm:prSet phldrT="[Texto]" custT="1"/>
      <dgm:spPr>
        <a:solidFill>
          <a:schemeClr val="accent5"/>
        </a:solidFill>
      </dgm:spPr>
      <dgm:t>
        <a:bodyPr/>
        <a:lstStyle/>
        <a:p>
          <a:r>
            <a:rPr lang="en-GB" sz="1000" noProof="0" dirty="0">
              <a:solidFill>
                <a:schemeClr val="tx1"/>
              </a:solidFill>
            </a:rPr>
            <a:t>Timely consultations</a:t>
          </a:r>
        </a:p>
      </dgm:t>
    </dgm:pt>
    <dgm:pt modelId="{5991F1DF-A17E-4A3F-B36C-E13D29CBFC52}" type="parTrans" cxnId="{394DCF92-D39A-46D1-A127-D2F0DCC674F8}">
      <dgm:prSet/>
      <dgm:spPr/>
      <dgm:t>
        <a:bodyPr/>
        <a:lstStyle/>
        <a:p>
          <a:endParaRPr lang="pt-PT" sz="1000">
            <a:solidFill>
              <a:schemeClr val="tx1"/>
            </a:solidFill>
          </a:endParaRPr>
        </a:p>
      </dgm:t>
    </dgm:pt>
    <dgm:pt modelId="{94A0F6B2-773F-4864-BAC8-AF677E17D223}" type="sibTrans" cxnId="{394DCF92-D39A-46D1-A127-D2F0DCC674F8}">
      <dgm:prSet/>
      <dgm:spPr/>
      <dgm:t>
        <a:bodyPr/>
        <a:lstStyle/>
        <a:p>
          <a:endParaRPr lang="pt-PT" sz="1000">
            <a:solidFill>
              <a:schemeClr val="tx1"/>
            </a:solidFill>
          </a:endParaRPr>
        </a:p>
      </dgm:t>
    </dgm:pt>
    <dgm:pt modelId="{EC302695-FCDB-4A09-A560-6BC7180D359B}">
      <dgm:prSet phldrT="[Texto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GB" sz="1000" noProof="0" dirty="0">
              <a:solidFill>
                <a:schemeClr val="tx1"/>
              </a:solidFill>
            </a:rPr>
            <a:t>Patient needs</a:t>
          </a:r>
        </a:p>
      </dgm:t>
    </dgm:pt>
    <dgm:pt modelId="{7735A7D1-AF1E-43C7-8CE3-E92DA2B32CD6}" type="parTrans" cxnId="{36A5DE01-0994-48AC-A250-C8455394B28E}">
      <dgm:prSet/>
      <dgm:spPr/>
      <dgm:t>
        <a:bodyPr/>
        <a:lstStyle/>
        <a:p>
          <a:endParaRPr lang="pt-PT" sz="1000">
            <a:solidFill>
              <a:schemeClr val="tx1"/>
            </a:solidFill>
          </a:endParaRPr>
        </a:p>
      </dgm:t>
    </dgm:pt>
    <dgm:pt modelId="{52F1B9EE-A9ED-4BD8-A7AF-C9370A130361}" type="sibTrans" cxnId="{36A5DE01-0994-48AC-A250-C8455394B28E}">
      <dgm:prSet/>
      <dgm:spPr/>
      <dgm:t>
        <a:bodyPr/>
        <a:lstStyle/>
        <a:p>
          <a:endParaRPr lang="pt-PT" sz="1000">
            <a:solidFill>
              <a:schemeClr val="tx1"/>
            </a:solidFill>
          </a:endParaRPr>
        </a:p>
      </dgm:t>
    </dgm:pt>
    <dgm:pt modelId="{810B9D24-A6B7-4B40-8605-567F247F5FB1}">
      <dgm:prSet phldrT="[Texto]" custT="1"/>
      <dgm:spPr>
        <a:solidFill>
          <a:schemeClr val="accent2"/>
        </a:solidFill>
        <a:ln>
          <a:solidFill>
            <a:schemeClr val="accent2"/>
          </a:solidFill>
        </a:ln>
      </dgm:spPr>
      <dgm:t>
        <a:bodyPr/>
        <a:lstStyle/>
        <a:p>
          <a:r>
            <a:rPr lang="en-GB" sz="1000" dirty="0">
              <a:solidFill>
                <a:schemeClr val="tx1"/>
              </a:solidFill>
            </a:rPr>
            <a:t>Geographical distribution</a:t>
          </a:r>
          <a:endParaRPr lang="en-GB" sz="1000" noProof="0" dirty="0">
            <a:solidFill>
              <a:schemeClr val="tx1"/>
            </a:solidFill>
          </a:endParaRPr>
        </a:p>
      </dgm:t>
    </dgm:pt>
    <dgm:pt modelId="{762EFBCA-636F-490B-963F-5CC8512E0C28}" type="parTrans" cxnId="{41C8A90C-350D-4D9E-8500-B8DC528B3D61}">
      <dgm:prSet/>
      <dgm:spPr/>
      <dgm:t>
        <a:bodyPr/>
        <a:lstStyle/>
        <a:p>
          <a:endParaRPr lang="pt-PT" sz="1000">
            <a:solidFill>
              <a:schemeClr val="tx1"/>
            </a:solidFill>
          </a:endParaRPr>
        </a:p>
      </dgm:t>
    </dgm:pt>
    <dgm:pt modelId="{6FC7D617-3745-4D38-ABFE-81B02B759109}" type="sibTrans" cxnId="{41C8A90C-350D-4D9E-8500-B8DC528B3D61}">
      <dgm:prSet/>
      <dgm:spPr/>
      <dgm:t>
        <a:bodyPr/>
        <a:lstStyle/>
        <a:p>
          <a:endParaRPr lang="pt-PT" sz="1000">
            <a:solidFill>
              <a:schemeClr val="tx1"/>
            </a:solidFill>
          </a:endParaRPr>
        </a:p>
      </dgm:t>
    </dgm:pt>
    <dgm:pt modelId="{1DEF0A01-B382-48DC-BDE8-73E32B57684A}">
      <dgm:prSet phldrT="[Texto]" custT="1"/>
      <dgm:spPr>
        <a:solidFill>
          <a:schemeClr val="accent5"/>
        </a:solidFill>
        <a:ln>
          <a:solidFill>
            <a:schemeClr val="accent5"/>
          </a:solidFill>
        </a:ln>
      </dgm:spPr>
      <dgm:t>
        <a:bodyPr/>
        <a:lstStyle/>
        <a:p>
          <a:r>
            <a:rPr lang="en-GB" sz="1000" noProof="0" dirty="0">
              <a:solidFill>
                <a:schemeClr val="tx1"/>
              </a:solidFill>
            </a:rPr>
            <a:t>Lack of HCPs</a:t>
          </a:r>
        </a:p>
      </dgm:t>
    </dgm:pt>
    <dgm:pt modelId="{FC08643E-F1D1-4AA5-9C18-461E2F852BD4}" type="parTrans" cxnId="{9F1F5E09-2345-4FF0-B75F-764FED78EBD2}">
      <dgm:prSet/>
      <dgm:spPr/>
      <dgm:t>
        <a:bodyPr/>
        <a:lstStyle/>
        <a:p>
          <a:endParaRPr lang="pt-PT" sz="1000">
            <a:solidFill>
              <a:schemeClr val="tx1"/>
            </a:solidFill>
          </a:endParaRPr>
        </a:p>
      </dgm:t>
    </dgm:pt>
    <dgm:pt modelId="{60A46A11-BCDC-4D44-BB32-749F9C200493}" type="sibTrans" cxnId="{9F1F5E09-2345-4FF0-B75F-764FED78EBD2}">
      <dgm:prSet/>
      <dgm:spPr/>
      <dgm:t>
        <a:bodyPr/>
        <a:lstStyle/>
        <a:p>
          <a:endParaRPr lang="pt-PT" sz="1000">
            <a:solidFill>
              <a:schemeClr val="tx1"/>
            </a:solidFill>
          </a:endParaRPr>
        </a:p>
      </dgm:t>
    </dgm:pt>
    <dgm:pt modelId="{D9AF3995-DAB7-47CD-976F-9D484EDCEDAD}">
      <dgm:prSet phldrT="[Texto]" custT="1"/>
      <dgm:spPr/>
      <dgm:t>
        <a:bodyPr/>
        <a:lstStyle/>
        <a:p>
          <a:r>
            <a:rPr lang="en-GB" sz="1000" noProof="0" dirty="0">
              <a:solidFill>
                <a:schemeClr val="tx1"/>
              </a:solidFill>
            </a:rPr>
            <a:t>Transport</a:t>
          </a:r>
        </a:p>
      </dgm:t>
    </dgm:pt>
    <dgm:pt modelId="{104D9315-59E8-4DD7-BDD9-1331C842B7F8}" type="parTrans" cxnId="{301A60A4-A62C-4505-80CB-A11F86D4927E}">
      <dgm:prSet/>
      <dgm:spPr/>
      <dgm:t>
        <a:bodyPr/>
        <a:lstStyle/>
        <a:p>
          <a:endParaRPr lang="pt-PT" sz="1000">
            <a:solidFill>
              <a:schemeClr val="tx1"/>
            </a:solidFill>
          </a:endParaRPr>
        </a:p>
      </dgm:t>
    </dgm:pt>
    <dgm:pt modelId="{819CA334-EF4C-444C-A587-AC0E3FE3C1CC}" type="sibTrans" cxnId="{301A60A4-A62C-4505-80CB-A11F86D4927E}">
      <dgm:prSet/>
      <dgm:spPr/>
      <dgm:t>
        <a:bodyPr/>
        <a:lstStyle/>
        <a:p>
          <a:endParaRPr lang="pt-PT" sz="1000">
            <a:solidFill>
              <a:schemeClr val="tx1"/>
            </a:solidFill>
          </a:endParaRPr>
        </a:p>
      </dgm:t>
    </dgm:pt>
    <dgm:pt modelId="{8B41E2DB-EE58-4124-9FB8-F336CD1B0050}">
      <dgm:prSet phldrT="[Texto]" custT="1"/>
      <dgm:spPr>
        <a:solidFill>
          <a:schemeClr val="bg2"/>
        </a:solidFill>
      </dgm:spPr>
      <dgm:t>
        <a:bodyPr/>
        <a:lstStyle/>
        <a:p>
          <a:r>
            <a:rPr lang="en-GB" sz="1000" b="0" dirty="0">
              <a:solidFill>
                <a:schemeClr val="tx1"/>
              </a:solidFill>
            </a:rPr>
            <a:t>Essential physical resources available</a:t>
          </a:r>
          <a:endParaRPr lang="en-GB" sz="1000" b="0" noProof="0" dirty="0">
            <a:solidFill>
              <a:schemeClr val="tx1"/>
            </a:solidFill>
          </a:endParaRPr>
        </a:p>
      </dgm:t>
    </dgm:pt>
    <dgm:pt modelId="{6839ABE0-94B9-4C80-B2B9-CAEDD959463E}" type="parTrans" cxnId="{6398449C-F917-4E9F-8A87-A96CB29B1F89}">
      <dgm:prSet/>
      <dgm:spPr/>
      <dgm:t>
        <a:bodyPr/>
        <a:lstStyle/>
        <a:p>
          <a:endParaRPr lang="pt-PT" sz="1000">
            <a:solidFill>
              <a:schemeClr val="tx1"/>
            </a:solidFill>
          </a:endParaRPr>
        </a:p>
      </dgm:t>
    </dgm:pt>
    <dgm:pt modelId="{C0364360-BB9D-4257-BE21-F7C92F587379}" type="sibTrans" cxnId="{6398449C-F917-4E9F-8A87-A96CB29B1F89}">
      <dgm:prSet/>
      <dgm:spPr/>
      <dgm:t>
        <a:bodyPr/>
        <a:lstStyle/>
        <a:p>
          <a:endParaRPr lang="pt-PT" sz="1000">
            <a:solidFill>
              <a:schemeClr val="tx1"/>
            </a:solidFill>
          </a:endParaRPr>
        </a:p>
      </dgm:t>
    </dgm:pt>
    <dgm:pt modelId="{C63365CD-D4D0-4302-B98A-75EE9503DCF1}" type="asst">
      <dgm:prSet phldrT="[Texto]" custT="1"/>
      <dgm:spPr>
        <a:solidFill>
          <a:schemeClr val="accent5"/>
        </a:solidFill>
      </dgm:spPr>
      <dgm:t>
        <a:bodyPr/>
        <a:lstStyle/>
        <a:p>
          <a:r>
            <a:rPr lang="en-GB" sz="1000" noProof="0" dirty="0">
              <a:solidFill>
                <a:schemeClr val="tx1"/>
              </a:solidFill>
            </a:rPr>
            <a:t>Admission Delivery</a:t>
          </a:r>
        </a:p>
      </dgm:t>
    </dgm:pt>
    <dgm:pt modelId="{650C2293-8D8C-4F63-8BE4-420F146740BD}" type="parTrans" cxnId="{8FF48283-4743-4543-AC5F-2D71817C26F6}">
      <dgm:prSet/>
      <dgm:spPr/>
      <dgm:t>
        <a:bodyPr/>
        <a:lstStyle/>
        <a:p>
          <a:endParaRPr lang="pt-PT" sz="1000">
            <a:solidFill>
              <a:schemeClr val="tx1"/>
            </a:solidFill>
          </a:endParaRPr>
        </a:p>
      </dgm:t>
    </dgm:pt>
    <dgm:pt modelId="{1ED3739B-70BC-4E5F-853A-C9F3256F2424}" type="sibTrans" cxnId="{8FF48283-4743-4543-AC5F-2D71817C26F6}">
      <dgm:prSet/>
      <dgm:spPr/>
      <dgm:t>
        <a:bodyPr/>
        <a:lstStyle/>
        <a:p>
          <a:endParaRPr lang="pt-PT" sz="1000">
            <a:solidFill>
              <a:schemeClr val="tx1"/>
            </a:solidFill>
          </a:endParaRPr>
        </a:p>
      </dgm:t>
    </dgm:pt>
    <dgm:pt modelId="{E0134ACE-15ED-499C-A523-47FDE22D4025}" type="asst">
      <dgm:prSet phldrT="[Texto]" custT="1"/>
      <dgm:spPr>
        <a:solidFill>
          <a:schemeClr val="accent5"/>
        </a:solidFill>
        <a:ln>
          <a:solidFill>
            <a:schemeClr val="accent5"/>
          </a:solidFill>
        </a:ln>
      </dgm:spPr>
      <dgm:t>
        <a:bodyPr/>
        <a:lstStyle/>
        <a:p>
          <a:r>
            <a:rPr lang="en-GB" sz="1000" noProof="0" dirty="0">
              <a:solidFill>
                <a:schemeClr val="tx1"/>
              </a:solidFill>
            </a:rPr>
            <a:t>Emergency care</a:t>
          </a:r>
        </a:p>
      </dgm:t>
    </dgm:pt>
    <dgm:pt modelId="{676EED7A-7837-489C-AEB0-F59B3F6987C8}" type="parTrans" cxnId="{F3CD5B88-04E3-49B1-B4BF-1DC08DAA86A2}">
      <dgm:prSet/>
      <dgm:spPr/>
      <dgm:t>
        <a:bodyPr/>
        <a:lstStyle/>
        <a:p>
          <a:endParaRPr lang="pt-PT" sz="1000">
            <a:solidFill>
              <a:schemeClr val="tx1"/>
            </a:solidFill>
          </a:endParaRPr>
        </a:p>
      </dgm:t>
    </dgm:pt>
    <dgm:pt modelId="{47A3B54C-5FF0-4441-ADCF-41717D468BD7}" type="sibTrans" cxnId="{F3CD5B88-04E3-49B1-B4BF-1DC08DAA86A2}">
      <dgm:prSet/>
      <dgm:spPr/>
      <dgm:t>
        <a:bodyPr/>
        <a:lstStyle/>
        <a:p>
          <a:endParaRPr lang="pt-PT" sz="1000">
            <a:solidFill>
              <a:schemeClr val="tx1"/>
            </a:solidFill>
          </a:endParaRPr>
        </a:p>
      </dgm:t>
    </dgm:pt>
    <dgm:pt modelId="{7B90B16E-5DD1-41B4-97E7-4008EB0E969A}">
      <dgm:prSet phldrT="[Texto]" custT="1"/>
      <dgm:spPr/>
      <dgm:t>
        <a:bodyPr/>
        <a:lstStyle/>
        <a:p>
          <a:r>
            <a:rPr lang="en-GB" sz="1000" dirty="0">
              <a:solidFill>
                <a:schemeClr val="tx1"/>
              </a:solidFill>
            </a:rPr>
            <a:t>Lower SES</a:t>
          </a:r>
          <a:endParaRPr lang="en-GB" sz="1000" noProof="0" dirty="0">
            <a:solidFill>
              <a:schemeClr val="tx1"/>
            </a:solidFill>
          </a:endParaRPr>
        </a:p>
      </dgm:t>
    </dgm:pt>
    <dgm:pt modelId="{81721F64-C916-43EB-A578-BA73D4771B6D}" type="parTrans" cxnId="{478CA179-70BE-4292-9BBA-D8D05C961C5C}">
      <dgm:prSet/>
      <dgm:spPr/>
      <dgm:t>
        <a:bodyPr/>
        <a:lstStyle/>
        <a:p>
          <a:endParaRPr lang="pt-PT" sz="1000">
            <a:solidFill>
              <a:schemeClr val="tx1"/>
            </a:solidFill>
          </a:endParaRPr>
        </a:p>
      </dgm:t>
    </dgm:pt>
    <dgm:pt modelId="{2DEA4665-0F50-4055-995F-336F8A4ACF86}" type="sibTrans" cxnId="{478CA179-70BE-4292-9BBA-D8D05C961C5C}">
      <dgm:prSet/>
      <dgm:spPr/>
      <dgm:t>
        <a:bodyPr/>
        <a:lstStyle/>
        <a:p>
          <a:endParaRPr lang="pt-PT" sz="1000">
            <a:solidFill>
              <a:schemeClr val="tx1"/>
            </a:solidFill>
          </a:endParaRPr>
        </a:p>
      </dgm:t>
    </dgm:pt>
    <dgm:pt modelId="{5DDAFA9E-D375-4DD0-8D25-7E370B9BA303}">
      <dgm:prSet phldrT="[Texto]" custT="1"/>
      <dgm:spPr>
        <a:solidFill>
          <a:schemeClr val="accent5"/>
        </a:solidFill>
      </dgm:spPr>
      <dgm:t>
        <a:bodyPr/>
        <a:lstStyle/>
        <a:p>
          <a:r>
            <a:rPr lang="en-GB" sz="1000" noProof="0" dirty="0">
              <a:solidFill>
                <a:schemeClr val="tx1"/>
              </a:solidFill>
            </a:rPr>
            <a:t>In-hospital referral</a:t>
          </a:r>
        </a:p>
      </dgm:t>
    </dgm:pt>
    <dgm:pt modelId="{F6B42B2A-0097-4A34-AD76-F870E195DA65}" type="parTrans" cxnId="{FD160317-E34C-4C5C-B8D9-B7037FF76287}">
      <dgm:prSet/>
      <dgm:spPr/>
      <dgm:t>
        <a:bodyPr/>
        <a:lstStyle/>
        <a:p>
          <a:endParaRPr lang="pt-PT" sz="1000">
            <a:solidFill>
              <a:schemeClr val="tx1"/>
            </a:solidFill>
          </a:endParaRPr>
        </a:p>
      </dgm:t>
    </dgm:pt>
    <dgm:pt modelId="{4EF52AEA-F0F4-4DC4-9297-6C222246FE87}" type="sibTrans" cxnId="{FD160317-E34C-4C5C-B8D9-B7037FF76287}">
      <dgm:prSet/>
      <dgm:spPr/>
      <dgm:t>
        <a:bodyPr/>
        <a:lstStyle/>
        <a:p>
          <a:endParaRPr lang="pt-PT" sz="1000">
            <a:solidFill>
              <a:schemeClr val="tx1"/>
            </a:solidFill>
          </a:endParaRPr>
        </a:p>
      </dgm:t>
    </dgm:pt>
    <dgm:pt modelId="{FAA9A7F8-D02A-4186-AE56-3650EE2CF189}">
      <dgm:prSet phldrT="[Texto]" custT="1"/>
      <dgm:spPr>
        <a:solidFill>
          <a:schemeClr val="accent5"/>
        </a:solidFill>
      </dgm:spPr>
      <dgm:t>
        <a:bodyPr/>
        <a:lstStyle/>
        <a:p>
          <a:r>
            <a:rPr lang="en-GB" sz="1000" noProof="0" dirty="0">
              <a:solidFill>
                <a:schemeClr val="tx1"/>
              </a:solidFill>
            </a:rPr>
            <a:t>Three-level classification</a:t>
          </a:r>
        </a:p>
      </dgm:t>
    </dgm:pt>
    <dgm:pt modelId="{6EAB04D8-59EB-4009-BBF7-48AFA63C70EF}" type="parTrans" cxnId="{DEB72067-5DED-4692-98EA-869D1F98DB4F}">
      <dgm:prSet/>
      <dgm:spPr/>
      <dgm:t>
        <a:bodyPr/>
        <a:lstStyle/>
        <a:p>
          <a:endParaRPr lang="pt-PT" sz="1000">
            <a:solidFill>
              <a:schemeClr val="tx1"/>
            </a:solidFill>
          </a:endParaRPr>
        </a:p>
      </dgm:t>
    </dgm:pt>
    <dgm:pt modelId="{01BC9BE0-4E00-412B-9514-A2D5EB8876B7}" type="sibTrans" cxnId="{DEB72067-5DED-4692-98EA-869D1F98DB4F}">
      <dgm:prSet/>
      <dgm:spPr/>
      <dgm:t>
        <a:bodyPr/>
        <a:lstStyle/>
        <a:p>
          <a:endParaRPr lang="pt-PT" sz="1000">
            <a:solidFill>
              <a:schemeClr val="tx1"/>
            </a:solidFill>
          </a:endParaRPr>
        </a:p>
      </dgm:t>
    </dgm:pt>
    <dgm:pt modelId="{0A2654AC-B227-4132-B895-59853DB48281}">
      <dgm:prSet phldrT="[Texto]" custT="1"/>
      <dgm:spPr>
        <a:solidFill>
          <a:schemeClr val="bg2"/>
        </a:solidFill>
      </dgm:spPr>
      <dgm:t>
        <a:bodyPr/>
        <a:lstStyle/>
        <a:p>
          <a:r>
            <a:rPr lang="en-GB" sz="1000" b="0" dirty="0">
              <a:solidFill>
                <a:schemeClr val="tx1"/>
              </a:solidFill>
            </a:rPr>
            <a:t>Respect and preservation of dignity </a:t>
          </a:r>
          <a:endParaRPr lang="en-GB" sz="1000" b="0" noProof="0" dirty="0">
            <a:solidFill>
              <a:schemeClr val="tx1"/>
            </a:solidFill>
          </a:endParaRPr>
        </a:p>
      </dgm:t>
    </dgm:pt>
    <dgm:pt modelId="{E0121E46-F87D-4C25-8044-F552E4B837CF}" type="parTrans" cxnId="{23F26DD6-33D6-4D14-AFAC-78847236DC35}">
      <dgm:prSet/>
      <dgm:spPr/>
      <dgm:t>
        <a:bodyPr/>
        <a:lstStyle/>
        <a:p>
          <a:endParaRPr lang="pt-PT">
            <a:solidFill>
              <a:schemeClr val="tx1"/>
            </a:solidFill>
          </a:endParaRPr>
        </a:p>
      </dgm:t>
    </dgm:pt>
    <dgm:pt modelId="{DB1E2345-2427-4341-84D4-162D4B6E0665}" type="sibTrans" cxnId="{23F26DD6-33D6-4D14-AFAC-78847236DC35}">
      <dgm:prSet/>
      <dgm:spPr/>
      <dgm:t>
        <a:bodyPr/>
        <a:lstStyle/>
        <a:p>
          <a:endParaRPr lang="pt-PT">
            <a:solidFill>
              <a:schemeClr val="tx1"/>
            </a:solidFill>
          </a:endParaRPr>
        </a:p>
      </dgm:t>
    </dgm:pt>
    <dgm:pt modelId="{86EF9319-4893-476C-803D-2D20595E74C1}">
      <dgm:prSet phldrT="[Texto]" custT="1"/>
      <dgm:spPr>
        <a:solidFill>
          <a:schemeClr val="bg2"/>
        </a:solidFill>
      </dgm:spPr>
      <dgm:t>
        <a:bodyPr/>
        <a:lstStyle/>
        <a:p>
          <a:r>
            <a:rPr lang="en-GB" sz="1000" b="0" dirty="0">
              <a:solidFill>
                <a:schemeClr val="tx1"/>
              </a:solidFill>
            </a:rPr>
            <a:t>Emotional support</a:t>
          </a:r>
          <a:endParaRPr lang="en-GB" sz="1000" b="0" noProof="0" dirty="0">
            <a:solidFill>
              <a:schemeClr val="tx1"/>
            </a:solidFill>
          </a:endParaRPr>
        </a:p>
      </dgm:t>
    </dgm:pt>
    <dgm:pt modelId="{961840F7-2CA5-47B0-83B1-3741951D7911}" type="parTrans" cxnId="{5220C0D4-EBF0-453B-9BAF-793E9B9A4950}">
      <dgm:prSet/>
      <dgm:spPr/>
      <dgm:t>
        <a:bodyPr/>
        <a:lstStyle/>
        <a:p>
          <a:endParaRPr lang="pt-PT">
            <a:solidFill>
              <a:schemeClr val="tx1"/>
            </a:solidFill>
          </a:endParaRPr>
        </a:p>
      </dgm:t>
    </dgm:pt>
    <dgm:pt modelId="{DA92D818-F6E3-4D1F-B508-3A37545AEC89}" type="sibTrans" cxnId="{5220C0D4-EBF0-453B-9BAF-793E9B9A4950}">
      <dgm:prSet/>
      <dgm:spPr/>
      <dgm:t>
        <a:bodyPr/>
        <a:lstStyle/>
        <a:p>
          <a:endParaRPr lang="pt-PT">
            <a:solidFill>
              <a:schemeClr val="tx1"/>
            </a:solidFill>
          </a:endParaRPr>
        </a:p>
      </dgm:t>
    </dgm:pt>
    <dgm:pt modelId="{FC527DA3-3C22-448F-836D-475168D3AE3C}">
      <dgm:prSet phldrT="[Texto]" custT="1"/>
      <dgm:spPr>
        <a:solidFill>
          <a:schemeClr val="accent5"/>
        </a:solidFill>
      </dgm:spPr>
      <dgm:t>
        <a:bodyPr/>
        <a:lstStyle/>
        <a:p>
          <a:r>
            <a:rPr lang="en-GB" sz="1000" noProof="0" dirty="0">
              <a:solidFill>
                <a:schemeClr val="tx1"/>
              </a:solidFill>
            </a:rPr>
            <a:t>Time management</a:t>
          </a:r>
        </a:p>
      </dgm:t>
    </dgm:pt>
    <dgm:pt modelId="{62D1A75A-3C76-40C9-AFF8-90DCDA7E4151}" type="parTrans" cxnId="{BEC5A79D-CF25-45AC-942F-84C8A8045815}">
      <dgm:prSet/>
      <dgm:spPr/>
      <dgm:t>
        <a:bodyPr/>
        <a:lstStyle/>
        <a:p>
          <a:endParaRPr lang="pt-PT">
            <a:solidFill>
              <a:schemeClr val="tx1"/>
            </a:solidFill>
          </a:endParaRPr>
        </a:p>
      </dgm:t>
    </dgm:pt>
    <dgm:pt modelId="{DE608550-CCCA-491A-812D-9D2B7CF62B13}" type="sibTrans" cxnId="{BEC5A79D-CF25-45AC-942F-84C8A8045815}">
      <dgm:prSet/>
      <dgm:spPr/>
      <dgm:t>
        <a:bodyPr/>
        <a:lstStyle/>
        <a:p>
          <a:endParaRPr lang="pt-PT">
            <a:solidFill>
              <a:schemeClr val="tx1"/>
            </a:solidFill>
          </a:endParaRPr>
        </a:p>
      </dgm:t>
    </dgm:pt>
    <dgm:pt modelId="{7404A7E5-AA12-4F0F-ABCA-79B3AEB773C8}">
      <dgm:prSet phldrT="[Texto]" custT="1"/>
      <dgm:spPr>
        <a:solidFill>
          <a:schemeClr val="bg2"/>
        </a:solidFill>
      </dgm:spPr>
      <dgm:t>
        <a:bodyPr/>
        <a:lstStyle/>
        <a:p>
          <a:r>
            <a:rPr lang="en-GB" sz="1000" b="0" dirty="0">
              <a:solidFill>
                <a:schemeClr val="tx1"/>
              </a:solidFill>
            </a:rPr>
            <a:t>Functional referral system </a:t>
          </a:r>
          <a:endParaRPr lang="en-GB" sz="1000" b="0" noProof="0" dirty="0">
            <a:solidFill>
              <a:schemeClr val="tx1"/>
            </a:solidFill>
          </a:endParaRPr>
        </a:p>
      </dgm:t>
    </dgm:pt>
    <dgm:pt modelId="{5DF13F78-CF0E-44D8-B62D-D5AED65EF948}" type="parTrans" cxnId="{CC28B4A5-3049-472D-9F77-802B91EB92B6}">
      <dgm:prSet/>
      <dgm:spPr/>
      <dgm:t>
        <a:bodyPr/>
        <a:lstStyle/>
        <a:p>
          <a:endParaRPr lang="pt-PT">
            <a:solidFill>
              <a:schemeClr val="tx1"/>
            </a:solidFill>
          </a:endParaRPr>
        </a:p>
      </dgm:t>
    </dgm:pt>
    <dgm:pt modelId="{639006A0-9F6B-42EF-96CA-F66153E141B9}" type="sibTrans" cxnId="{CC28B4A5-3049-472D-9F77-802B91EB92B6}">
      <dgm:prSet/>
      <dgm:spPr/>
      <dgm:t>
        <a:bodyPr/>
        <a:lstStyle/>
        <a:p>
          <a:endParaRPr lang="pt-PT">
            <a:solidFill>
              <a:schemeClr val="tx1"/>
            </a:solidFill>
          </a:endParaRPr>
        </a:p>
      </dgm:t>
    </dgm:pt>
    <dgm:pt modelId="{D5C45D77-C80D-4415-85E2-B788240A57A6}">
      <dgm:prSet phldrT="[Texto]" custT="1"/>
      <dgm:spPr>
        <a:solidFill>
          <a:schemeClr val="bg2"/>
        </a:solidFill>
      </dgm:spPr>
      <dgm:t>
        <a:bodyPr/>
        <a:lstStyle/>
        <a:p>
          <a:r>
            <a:rPr lang="en-GB" sz="1000" noProof="0">
              <a:solidFill>
                <a:schemeClr val="tx1"/>
              </a:solidFill>
            </a:rPr>
            <a:t>Evidence-based care</a:t>
          </a:r>
          <a:endParaRPr lang="en-GB" sz="1000" noProof="0" dirty="0">
            <a:solidFill>
              <a:schemeClr val="tx1"/>
            </a:solidFill>
          </a:endParaRPr>
        </a:p>
      </dgm:t>
    </dgm:pt>
    <dgm:pt modelId="{6D5A257A-2B1C-4EFA-8F16-4B3D325824AA}" type="parTrans" cxnId="{F6B25CDA-81C0-4302-8DA0-6E920B43BD63}">
      <dgm:prSet/>
      <dgm:spPr/>
      <dgm:t>
        <a:bodyPr/>
        <a:lstStyle/>
        <a:p>
          <a:endParaRPr lang="pt-PT">
            <a:solidFill>
              <a:schemeClr val="tx1"/>
            </a:solidFill>
          </a:endParaRPr>
        </a:p>
      </dgm:t>
    </dgm:pt>
    <dgm:pt modelId="{D77B09C9-C054-4CC2-B71E-D5B876557CEE}" type="sibTrans" cxnId="{F6B25CDA-81C0-4302-8DA0-6E920B43BD63}">
      <dgm:prSet/>
      <dgm:spPr/>
      <dgm:t>
        <a:bodyPr/>
        <a:lstStyle/>
        <a:p>
          <a:endParaRPr lang="pt-PT">
            <a:solidFill>
              <a:schemeClr val="tx1"/>
            </a:solidFill>
          </a:endParaRPr>
        </a:p>
      </dgm:t>
    </dgm:pt>
    <dgm:pt modelId="{244678B8-4B01-4B49-8015-A774DAE243FE}">
      <dgm:prSet phldrT="[Texto]" custT="1"/>
      <dgm:spPr>
        <a:solidFill>
          <a:schemeClr val="bg2"/>
        </a:solidFill>
      </dgm:spPr>
      <dgm:t>
        <a:bodyPr/>
        <a:lstStyle/>
        <a:p>
          <a:r>
            <a:rPr lang="en-GB" sz="1000" b="0" dirty="0">
              <a:solidFill>
                <a:schemeClr val="tx1"/>
              </a:solidFill>
            </a:rPr>
            <a:t>Effective communication </a:t>
          </a:r>
          <a:endParaRPr lang="en-GB" sz="1000" b="0" noProof="0" dirty="0">
            <a:solidFill>
              <a:schemeClr val="tx1"/>
            </a:solidFill>
          </a:endParaRPr>
        </a:p>
      </dgm:t>
    </dgm:pt>
    <dgm:pt modelId="{08507DB3-2C55-40C4-AA50-249BF329E2A0}" type="parTrans" cxnId="{3F2F50D2-3306-4A43-BA15-D557B75DAB3F}">
      <dgm:prSet/>
      <dgm:spPr/>
      <dgm:t>
        <a:bodyPr/>
        <a:lstStyle/>
        <a:p>
          <a:endParaRPr lang="pt-PT">
            <a:solidFill>
              <a:schemeClr val="tx1"/>
            </a:solidFill>
          </a:endParaRPr>
        </a:p>
      </dgm:t>
    </dgm:pt>
    <dgm:pt modelId="{E1F4E801-5F2E-4712-8989-C6395AB3026C}" type="sibTrans" cxnId="{3F2F50D2-3306-4A43-BA15-D557B75DAB3F}">
      <dgm:prSet/>
      <dgm:spPr/>
      <dgm:t>
        <a:bodyPr/>
        <a:lstStyle/>
        <a:p>
          <a:endParaRPr lang="pt-PT">
            <a:solidFill>
              <a:schemeClr val="tx1"/>
            </a:solidFill>
          </a:endParaRPr>
        </a:p>
      </dgm:t>
    </dgm:pt>
    <dgm:pt modelId="{FFAEBEC4-76A4-4781-BF88-602B59AC8CC7}">
      <dgm:prSet phldrT="[Texto]" custT="1"/>
      <dgm:spPr>
        <a:solidFill>
          <a:schemeClr val="bg2"/>
        </a:solidFill>
      </dgm:spPr>
      <dgm:t>
        <a:bodyPr/>
        <a:lstStyle/>
        <a:p>
          <a:r>
            <a:rPr lang="en-GB" sz="1000" b="0" noProof="0" dirty="0">
              <a:solidFill>
                <a:schemeClr val="tx1"/>
              </a:solidFill>
            </a:rPr>
            <a:t>Actionable information systems</a:t>
          </a:r>
        </a:p>
      </dgm:t>
    </dgm:pt>
    <dgm:pt modelId="{D2BCE9A5-DF27-45F8-AC83-88C85F1C68EC}" type="parTrans" cxnId="{569A08A6-1B97-4197-A5FE-EBE2EBB79D64}">
      <dgm:prSet/>
      <dgm:spPr/>
      <dgm:t>
        <a:bodyPr/>
        <a:lstStyle/>
        <a:p>
          <a:endParaRPr lang="pt-PT">
            <a:solidFill>
              <a:schemeClr val="tx1"/>
            </a:solidFill>
          </a:endParaRPr>
        </a:p>
      </dgm:t>
    </dgm:pt>
    <dgm:pt modelId="{AADC0702-587F-49AC-AD6A-0F406B211CDF}" type="sibTrans" cxnId="{569A08A6-1B97-4197-A5FE-EBE2EBB79D64}">
      <dgm:prSet/>
      <dgm:spPr/>
      <dgm:t>
        <a:bodyPr/>
        <a:lstStyle/>
        <a:p>
          <a:endParaRPr lang="pt-PT">
            <a:solidFill>
              <a:schemeClr val="tx1"/>
            </a:solidFill>
          </a:endParaRPr>
        </a:p>
      </dgm:t>
    </dgm:pt>
    <dgm:pt modelId="{FD953D45-C54B-4025-BF20-4ED8FA5B560B}">
      <dgm:prSet phldrT="[Texto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GB" sz="1000" noProof="0" dirty="0">
              <a:solidFill>
                <a:schemeClr val="tx1"/>
              </a:solidFill>
            </a:rPr>
            <a:t>Health outcomes</a:t>
          </a:r>
        </a:p>
      </dgm:t>
    </dgm:pt>
    <dgm:pt modelId="{36EDFB55-BEDC-4E64-A0C8-17A6E6CC9E75}" type="parTrans" cxnId="{6DE259B2-387C-4407-8C57-9BF0E1FC57A2}">
      <dgm:prSet/>
      <dgm:spPr/>
      <dgm:t>
        <a:bodyPr/>
        <a:lstStyle/>
        <a:p>
          <a:endParaRPr lang="pt-PT">
            <a:solidFill>
              <a:schemeClr val="tx1"/>
            </a:solidFill>
          </a:endParaRPr>
        </a:p>
      </dgm:t>
    </dgm:pt>
    <dgm:pt modelId="{D0C38098-D62B-4EBC-B267-B2E4857DCF5C}" type="sibTrans" cxnId="{6DE259B2-387C-4407-8C57-9BF0E1FC57A2}">
      <dgm:prSet/>
      <dgm:spPr/>
      <dgm:t>
        <a:bodyPr/>
        <a:lstStyle/>
        <a:p>
          <a:endParaRPr lang="pt-PT">
            <a:solidFill>
              <a:schemeClr val="tx1"/>
            </a:solidFill>
          </a:endParaRPr>
        </a:p>
      </dgm:t>
    </dgm:pt>
    <dgm:pt modelId="{960FCFC7-2830-4398-93CB-41098ACF73E6}">
      <dgm:prSet phldrT="[Texto]" custT="1"/>
      <dgm:spPr>
        <a:solidFill>
          <a:schemeClr val="bg2"/>
        </a:solidFill>
      </dgm:spPr>
      <dgm:t>
        <a:bodyPr/>
        <a:lstStyle/>
        <a:p>
          <a:r>
            <a:rPr lang="en-GB" sz="1000" b="0" dirty="0">
              <a:solidFill>
                <a:schemeClr val="tx1"/>
              </a:solidFill>
            </a:rPr>
            <a:t>Competent, motivated, human resources</a:t>
          </a:r>
          <a:endParaRPr lang="en-GB" sz="1000" b="0" noProof="0" dirty="0">
            <a:solidFill>
              <a:schemeClr val="tx1"/>
            </a:solidFill>
          </a:endParaRPr>
        </a:p>
      </dgm:t>
    </dgm:pt>
    <dgm:pt modelId="{D90EDC9B-B16C-4CED-A891-FE340F9FD5F5}" type="sibTrans" cxnId="{905A7673-E006-45CC-ACFB-D071E058DBC6}">
      <dgm:prSet/>
      <dgm:spPr/>
      <dgm:t>
        <a:bodyPr/>
        <a:lstStyle/>
        <a:p>
          <a:endParaRPr lang="pt-PT">
            <a:solidFill>
              <a:schemeClr val="tx1"/>
            </a:solidFill>
          </a:endParaRPr>
        </a:p>
      </dgm:t>
    </dgm:pt>
    <dgm:pt modelId="{95AF48AB-F65D-490C-8DB6-CBD2E456DD10}" type="parTrans" cxnId="{905A7673-E006-45CC-ACFB-D071E058DBC6}">
      <dgm:prSet/>
      <dgm:spPr/>
      <dgm:t>
        <a:bodyPr/>
        <a:lstStyle/>
        <a:p>
          <a:endParaRPr lang="pt-PT">
            <a:solidFill>
              <a:schemeClr val="tx1"/>
            </a:solidFill>
          </a:endParaRPr>
        </a:p>
      </dgm:t>
    </dgm:pt>
    <dgm:pt modelId="{63F5DB40-B024-4EC0-9BCA-40FC961E3C54}" type="pres">
      <dgm:prSet presAssocID="{AA03397C-3886-4343-A19B-2C0F7903CCB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4BDD615-5835-402D-B2BA-37E98C95EABE}" type="pres">
      <dgm:prSet presAssocID="{7B90B16E-5DD1-41B4-97E7-4008EB0E969A}" presName="hierRoot1" presStyleCnt="0">
        <dgm:presLayoutVars>
          <dgm:hierBranch val="init"/>
        </dgm:presLayoutVars>
      </dgm:prSet>
      <dgm:spPr/>
    </dgm:pt>
    <dgm:pt modelId="{E31D719A-91DD-46D1-8B15-09D3E35EAA90}" type="pres">
      <dgm:prSet presAssocID="{7B90B16E-5DD1-41B4-97E7-4008EB0E969A}" presName="rootComposite1" presStyleCnt="0"/>
      <dgm:spPr/>
    </dgm:pt>
    <dgm:pt modelId="{F000EDBD-00D3-4A64-B261-C820D99179DE}" type="pres">
      <dgm:prSet presAssocID="{7B90B16E-5DD1-41B4-97E7-4008EB0E969A}" presName="rootText1" presStyleLbl="node0" presStyleIdx="0" presStyleCnt="6">
        <dgm:presLayoutVars>
          <dgm:chPref val="3"/>
        </dgm:presLayoutVars>
      </dgm:prSet>
      <dgm:spPr/>
    </dgm:pt>
    <dgm:pt modelId="{652A04C5-911A-4F5D-ABFC-66F6A93F3880}" type="pres">
      <dgm:prSet presAssocID="{7B90B16E-5DD1-41B4-97E7-4008EB0E969A}" presName="rootConnector1" presStyleLbl="node1" presStyleIdx="0" presStyleCnt="0"/>
      <dgm:spPr/>
    </dgm:pt>
    <dgm:pt modelId="{070EB916-32E4-4159-B545-2FDD94B6ABCE}" type="pres">
      <dgm:prSet presAssocID="{7B90B16E-5DD1-41B4-97E7-4008EB0E969A}" presName="hierChild2" presStyleCnt="0"/>
      <dgm:spPr/>
    </dgm:pt>
    <dgm:pt modelId="{121EC1BC-021E-4A16-B940-1B34029E5CAE}" type="pres">
      <dgm:prSet presAssocID="{7B90B16E-5DD1-41B4-97E7-4008EB0E969A}" presName="hierChild3" presStyleCnt="0"/>
      <dgm:spPr/>
    </dgm:pt>
    <dgm:pt modelId="{38FA2822-4FC3-42D8-A9E0-43652F49C8D6}" type="pres">
      <dgm:prSet presAssocID="{D9AF3995-DAB7-47CD-976F-9D484EDCEDAD}" presName="hierRoot1" presStyleCnt="0">
        <dgm:presLayoutVars>
          <dgm:hierBranch val="init"/>
        </dgm:presLayoutVars>
      </dgm:prSet>
      <dgm:spPr/>
    </dgm:pt>
    <dgm:pt modelId="{AE969E2A-C7C4-45B7-A99B-EDC39A40EC66}" type="pres">
      <dgm:prSet presAssocID="{D9AF3995-DAB7-47CD-976F-9D484EDCEDAD}" presName="rootComposite1" presStyleCnt="0"/>
      <dgm:spPr/>
    </dgm:pt>
    <dgm:pt modelId="{97A0FA0B-E927-4D1F-A84A-263D6A2E96F7}" type="pres">
      <dgm:prSet presAssocID="{D9AF3995-DAB7-47CD-976F-9D484EDCEDAD}" presName="rootText1" presStyleLbl="node0" presStyleIdx="1" presStyleCnt="6">
        <dgm:presLayoutVars>
          <dgm:chPref val="3"/>
        </dgm:presLayoutVars>
      </dgm:prSet>
      <dgm:spPr/>
    </dgm:pt>
    <dgm:pt modelId="{7CB69CC7-22C5-4C5B-9808-51A812F0B29D}" type="pres">
      <dgm:prSet presAssocID="{D9AF3995-DAB7-47CD-976F-9D484EDCEDAD}" presName="rootConnector1" presStyleLbl="node1" presStyleIdx="0" presStyleCnt="0"/>
      <dgm:spPr/>
    </dgm:pt>
    <dgm:pt modelId="{869FB15A-F1FD-47AF-9291-D770C79283D6}" type="pres">
      <dgm:prSet presAssocID="{D9AF3995-DAB7-47CD-976F-9D484EDCEDAD}" presName="hierChild2" presStyleCnt="0"/>
      <dgm:spPr/>
    </dgm:pt>
    <dgm:pt modelId="{C16B7821-E12F-4BBA-9743-D9A3D5E570CE}" type="pres">
      <dgm:prSet presAssocID="{D9AF3995-DAB7-47CD-976F-9D484EDCEDAD}" presName="hierChild3" presStyleCnt="0"/>
      <dgm:spPr/>
    </dgm:pt>
    <dgm:pt modelId="{347503D7-9ECE-4A62-A3F8-037DC3F556EF}" type="pres">
      <dgm:prSet presAssocID="{810B9D24-A6B7-4B40-8605-567F247F5FB1}" presName="hierRoot1" presStyleCnt="0">
        <dgm:presLayoutVars>
          <dgm:hierBranch val="init"/>
        </dgm:presLayoutVars>
      </dgm:prSet>
      <dgm:spPr/>
    </dgm:pt>
    <dgm:pt modelId="{06608579-6CC7-4051-AEA8-CA29A2406552}" type="pres">
      <dgm:prSet presAssocID="{810B9D24-A6B7-4B40-8605-567F247F5FB1}" presName="rootComposite1" presStyleCnt="0"/>
      <dgm:spPr/>
    </dgm:pt>
    <dgm:pt modelId="{E97D961F-18A1-4D84-9527-B916A2DF7DF0}" type="pres">
      <dgm:prSet presAssocID="{810B9D24-A6B7-4B40-8605-567F247F5FB1}" presName="rootText1" presStyleLbl="node0" presStyleIdx="2" presStyleCnt="6">
        <dgm:presLayoutVars>
          <dgm:chPref val="3"/>
        </dgm:presLayoutVars>
      </dgm:prSet>
      <dgm:spPr/>
    </dgm:pt>
    <dgm:pt modelId="{829CDB14-57FF-45C9-8031-B3A4E837D10A}" type="pres">
      <dgm:prSet presAssocID="{810B9D24-A6B7-4B40-8605-567F247F5FB1}" presName="rootConnector1" presStyleLbl="node1" presStyleIdx="0" presStyleCnt="0"/>
      <dgm:spPr/>
    </dgm:pt>
    <dgm:pt modelId="{9FCDA625-7007-4CC8-B04D-DF3090B23F26}" type="pres">
      <dgm:prSet presAssocID="{810B9D24-A6B7-4B40-8605-567F247F5FB1}" presName="hierChild2" presStyleCnt="0"/>
      <dgm:spPr/>
    </dgm:pt>
    <dgm:pt modelId="{5E62640D-1F70-42F7-902A-50054CB76C27}" type="pres">
      <dgm:prSet presAssocID="{810B9D24-A6B7-4B40-8605-567F247F5FB1}" presName="hierChild3" presStyleCnt="0"/>
      <dgm:spPr/>
    </dgm:pt>
    <dgm:pt modelId="{799B608D-9003-41C6-BA1F-8497297BB078}" type="pres">
      <dgm:prSet presAssocID="{8B41E2DB-EE58-4124-9FB8-F336CD1B0050}" presName="hierRoot1" presStyleCnt="0">
        <dgm:presLayoutVars>
          <dgm:hierBranch val="init"/>
        </dgm:presLayoutVars>
      </dgm:prSet>
      <dgm:spPr/>
    </dgm:pt>
    <dgm:pt modelId="{105070A6-EAC3-43B4-B6E4-7BC0E3293FE4}" type="pres">
      <dgm:prSet presAssocID="{8B41E2DB-EE58-4124-9FB8-F336CD1B0050}" presName="rootComposite1" presStyleCnt="0"/>
      <dgm:spPr/>
    </dgm:pt>
    <dgm:pt modelId="{0B30B7CF-FBFE-4112-A92F-0FFA129535F6}" type="pres">
      <dgm:prSet presAssocID="{8B41E2DB-EE58-4124-9FB8-F336CD1B0050}" presName="rootText1" presStyleLbl="node0" presStyleIdx="3" presStyleCnt="6">
        <dgm:presLayoutVars>
          <dgm:chPref val="3"/>
        </dgm:presLayoutVars>
      </dgm:prSet>
      <dgm:spPr/>
    </dgm:pt>
    <dgm:pt modelId="{91A2E6FC-9F82-45D9-846D-20F24AC5A145}" type="pres">
      <dgm:prSet presAssocID="{8B41E2DB-EE58-4124-9FB8-F336CD1B0050}" presName="rootConnector1" presStyleLbl="node1" presStyleIdx="0" presStyleCnt="0"/>
      <dgm:spPr/>
    </dgm:pt>
    <dgm:pt modelId="{67616E9E-3994-4D6D-AC0A-2AD8F7356367}" type="pres">
      <dgm:prSet presAssocID="{8B41E2DB-EE58-4124-9FB8-F336CD1B0050}" presName="hierChild2" presStyleCnt="0"/>
      <dgm:spPr/>
    </dgm:pt>
    <dgm:pt modelId="{B8C48B1A-4EDD-4CA6-A340-B78D98FA5207}" type="pres">
      <dgm:prSet presAssocID="{8B41E2DB-EE58-4124-9FB8-F336CD1B0050}" presName="hierChild3" presStyleCnt="0"/>
      <dgm:spPr/>
    </dgm:pt>
    <dgm:pt modelId="{5E3FA4BA-823E-4AA0-8E2B-89AFAA070A53}" type="pres">
      <dgm:prSet presAssocID="{1DEF0A01-B382-48DC-BDE8-73E32B57684A}" presName="hierRoot1" presStyleCnt="0">
        <dgm:presLayoutVars>
          <dgm:hierBranch val="init"/>
        </dgm:presLayoutVars>
      </dgm:prSet>
      <dgm:spPr/>
    </dgm:pt>
    <dgm:pt modelId="{3367628E-0511-4D12-9044-986FB9426264}" type="pres">
      <dgm:prSet presAssocID="{1DEF0A01-B382-48DC-BDE8-73E32B57684A}" presName="rootComposite1" presStyleCnt="0"/>
      <dgm:spPr/>
    </dgm:pt>
    <dgm:pt modelId="{4E07324D-BEE0-41EC-84ED-352A46D31945}" type="pres">
      <dgm:prSet presAssocID="{1DEF0A01-B382-48DC-BDE8-73E32B57684A}" presName="rootText1" presStyleLbl="node0" presStyleIdx="4" presStyleCnt="6">
        <dgm:presLayoutVars>
          <dgm:chPref val="3"/>
        </dgm:presLayoutVars>
      </dgm:prSet>
      <dgm:spPr/>
    </dgm:pt>
    <dgm:pt modelId="{C8308C77-B27E-442E-8113-9BE1192A8E9B}" type="pres">
      <dgm:prSet presAssocID="{1DEF0A01-B382-48DC-BDE8-73E32B57684A}" presName="rootConnector1" presStyleLbl="node1" presStyleIdx="0" presStyleCnt="0"/>
      <dgm:spPr/>
    </dgm:pt>
    <dgm:pt modelId="{CB18EAF7-B147-4D64-8567-9A6225F2078F}" type="pres">
      <dgm:prSet presAssocID="{1DEF0A01-B382-48DC-BDE8-73E32B57684A}" presName="hierChild2" presStyleCnt="0"/>
      <dgm:spPr/>
    </dgm:pt>
    <dgm:pt modelId="{B4CC5272-7513-4749-B032-4BBC8D4BD99B}" type="pres">
      <dgm:prSet presAssocID="{1DEF0A01-B382-48DC-BDE8-73E32B57684A}" presName="hierChild3" presStyleCnt="0"/>
      <dgm:spPr/>
    </dgm:pt>
    <dgm:pt modelId="{7CE9C568-343F-4718-A278-66A49669EF77}" type="pres">
      <dgm:prSet presAssocID="{6981A4BD-CDFB-4AF8-88D5-AC0EA636B4F2}" presName="hierRoot1" presStyleCnt="0">
        <dgm:presLayoutVars>
          <dgm:hierBranch val="init"/>
        </dgm:presLayoutVars>
      </dgm:prSet>
      <dgm:spPr/>
    </dgm:pt>
    <dgm:pt modelId="{EC4C745E-DE45-4EBD-A959-65FBB88B452D}" type="pres">
      <dgm:prSet presAssocID="{6981A4BD-CDFB-4AF8-88D5-AC0EA636B4F2}" presName="rootComposite1" presStyleCnt="0"/>
      <dgm:spPr/>
    </dgm:pt>
    <dgm:pt modelId="{5CDD3B28-5A1A-431F-89CD-7FB7F08AF809}" type="pres">
      <dgm:prSet presAssocID="{6981A4BD-CDFB-4AF8-88D5-AC0EA636B4F2}" presName="rootText1" presStyleLbl="node0" presStyleIdx="5" presStyleCnt="6">
        <dgm:presLayoutVars>
          <dgm:chPref val="3"/>
        </dgm:presLayoutVars>
      </dgm:prSet>
      <dgm:spPr/>
    </dgm:pt>
    <dgm:pt modelId="{87C6DA20-98D1-429A-B04C-644CEFF8ACC5}" type="pres">
      <dgm:prSet presAssocID="{6981A4BD-CDFB-4AF8-88D5-AC0EA636B4F2}" presName="rootConnector1" presStyleLbl="node1" presStyleIdx="0" presStyleCnt="0"/>
      <dgm:spPr/>
    </dgm:pt>
    <dgm:pt modelId="{85B5CF3D-7895-4BD6-923F-BDBB472F88EA}" type="pres">
      <dgm:prSet presAssocID="{6981A4BD-CDFB-4AF8-88D5-AC0EA636B4F2}" presName="hierChild2" presStyleCnt="0"/>
      <dgm:spPr/>
    </dgm:pt>
    <dgm:pt modelId="{DB3AB258-A7FF-40E1-9F46-414F1EF857A0}" type="pres">
      <dgm:prSet presAssocID="{DC221EF9-018E-462F-B067-AC2B9B248A08}" presName="Name64" presStyleLbl="parChTrans1D2" presStyleIdx="0" presStyleCnt="12"/>
      <dgm:spPr/>
    </dgm:pt>
    <dgm:pt modelId="{3A6EBD42-A5A8-4091-83BE-0A4E22CD688C}" type="pres">
      <dgm:prSet presAssocID="{D8C763A2-DF22-49E4-8F3B-99A947532D01}" presName="hierRoot2" presStyleCnt="0">
        <dgm:presLayoutVars>
          <dgm:hierBranch val="init"/>
        </dgm:presLayoutVars>
      </dgm:prSet>
      <dgm:spPr/>
    </dgm:pt>
    <dgm:pt modelId="{89BDD3AC-BBB5-4F1F-8611-288D97F454C3}" type="pres">
      <dgm:prSet presAssocID="{D8C763A2-DF22-49E4-8F3B-99A947532D01}" presName="rootComposite" presStyleCnt="0"/>
      <dgm:spPr/>
    </dgm:pt>
    <dgm:pt modelId="{384EA8B5-A3A1-4813-BBE1-1CA91D2A4B91}" type="pres">
      <dgm:prSet presAssocID="{D8C763A2-DF22-49E4-8F3B-99A947532D01}" presName="rootText" presStyleLbl="node2" presStyleIdx="0" presStyleCnt="8">
        <dgm:presLayoutVars>
          <dgm:chPref val="3"/>
        </dgm:presLayoutVars>
      </dgm:prSet>
      <dgm:spPr/>
    </dgm:pt>
    <dgm:pt modelId="{FB9A7CB0-5C29-4ACA-9AFB-0A23989741F2}" type="pres">
      <dgm:prSet presAssocID="{D8C763A2-DF22-49E4-8F3B-99A947532D01}" presName="rootConnector" presStyleLbl="node2" presStyleIdx="0" presStyleCnt="8"/>
      <dgm:spPr/>
    </dgm:pt>
    <dgm:pt modelId="{9A0BA605-50BD-4840-ACF7-02177E2D2976}" type="pres">
      <dgm:prSet presAssocID="{D8C763A2-DF22-49E4-8F3B-99A947532D01}" presName="hierChild4" presStyleCnt="0"/>
      <dgm:spPr/>
    </dgm:pt>
    <dgm:pt modelId="{92A8AE34-FDCD-4C36-A90E-7CDB002E987A}" type="pres">
      <dgm:prSet presAssocID="{95AF48AB-F65D-490C-8DB6-CBD2E456DD10}" presName="Name64" presStyleLbl="parChTrans1D3" presStyleIdx="0" presStyleCnt="8"/>
      <dgm:spPr/>
    </dgm:pt>
    <dgm:pt modelId="{01FCB450-0012-4220-98A9-D87529277550}" type="pres">
      <dgm:prSet presAssocID="{960FCFC7-2830-4398-93CB-41098ACF73E6}" presName="hierRoot2" presStyleCnt="0">
        <dgm:presLayoutVars>
          <dgm:hierBranch val="init"/>
        </dgm:presLayoutVars>
      </dgm:prSet>
      <dgm:spPr/>
    </dgm:pt>
    <dgm:pt modelId="{7330D913-3479-45FA-A866-8DA7AF140399}" type="pres">
      <dgm:prSet presAssocID="{960FCFC7-2830-4398-93CB-41098ACF73E6}" presName="rootComposite" presStyleCnt="0"/>
      <dgm:spPr/>
    </dgm:pt>
    <dgm:pt modelId="{A1034DA1-F7CD-4419-8A5F-927BD07C7202}" type="pres">
      <dgm:prSet presAssocID="{960FCFC7-2830-4398-93CB-41098ACF73E6}" presName="rootText" presStyleLbl="node3" presStyleIdx="0" presStyleCnt="8" custScaleY="161662">
        <dgm:presLayoutVars>
          <dgm:chPref val="3"/>
        </dgm:presLayoutVars>
      </dgm:prSet>
      <dgm:spPr/>
    </dgm:pt>
    <dgm:pt modelId="{78B054A2-A8F3-4E5F-B336-FAAD24F6A5B5}" type="pres">
      <dgm:prSet presAssocID="{960FCFC7-2830-4398-93CB-41098ACF73E6}" presName="rootConnector" presStyleLbl="node3" presStyleIdx="0" presStyleCnt="8"/>
      <dgm:spPr/>
    </dgm:pt>
    <dgm:pt modelId="{7DFFA352-7695-41DD-AB76-03C33CD96799}" type="pres">
      <dgm:prSet presAssocID="{960FCFC7-2830-4398-93CB-41098ACF73E6}" presName="hierChild4" presStyleCnt="0"/>
      <dgm:spPr/>
    </dgm:pt>
    <dgm:pt modelId="{77C0478B-DB57-42D3-9376-C98928AAD117}" type="pres">
      <dgm:prSet presAssocID="{960FCFC7-2830-4398-93CB-41098ACF73E6}" presName="hierChild5" presStyleCnt="0"/>
      <dgm:spPr/>
    </dgm:pt>
    <dgm:pt modelId="{0EB5474E-D1EB-4B08-A199-A6515298F8CE}" type="pres">
      <dgm:prSet presAssocID="{D8C763A2-DF22-49E4-8F3B-99A947532D01}" presName="hierChild5" presStyleCnt="0"/>
      <dgm:spPr/>
    </dgm:pt>
    <dgm:pt modelId="{0125F797-BA45-42D5-BC14-CE1EB0C404B2}" type="pres">
      <dgm:prSet presAssocID="{93F7C62C-07A0-486C-9A45-EDBAB2983D97}" presName="Name64" presStyleLbl="parChTrans1D2" presStyleIdx="1" presStyleCnt="12"/>
      <dgm:spPr/>
    </dgm:pt>
    <dgm:pt modelId="{B1EE35DF-7805-453A-8BE5-E29DBFC0761C}" type="pres">
      <dgm:prSet presAssocID="{5E8259F5-FDB9-43EC-A4CB-6A7A920BD2D0}" presName="hierRoot2" presStyleCnt="0">
        <dgm:presLayoutVars>
          <dgm:hierBranch val="init"/>
        </dgm:presLayoutVars>
      </dgm:prSet>
      <dgm:spPr/>
    </dgm:pt>
    <dgm:pt modelId="{1770674D-2977-4740-A671-A55EC7D69878}" type="pres">
      <dgm:prSet presAssocID="{5E8259F5-FDB9-43EC-A4CB-6A7A920BD2D0}" presName="rootComposite" presStyleCnt="0"/>
      <dgm:spPr/>
    </dgm:pt>
    <dgm:pt modelId="{FEB9FD93-8140-4DB0-A5FB-B911E5780FA0}" type="pres">
      <dgm:prSet presAssocID="{5E8259F5-FDB9-43EC-A4CB-6A7A920BD2D0}" presName="rootText" presStyleLbl="node2" presStyleIdx="1" presStyleCnt="8">
        <dgm:presLayoutVars>
          <dgm:chPref val="3"/>
        </dgm:presLayoutVars>
      </dgm:prSet>
      <dgm:spPr/>
    </dgm:pt>
    <dgm:pt modelId="{97FCB0AF-AA97-4C8B-AAE5-01BDB2BB5879}" type="pres">
      <dgm:prSet presAssocID="{5E8259F5-FDB9-43EC-A4CB-6A7A920BD2D0}" presName="rootConnector" presStyleLbl="node2" presStyleIdx="1" presStyleCnt="8"/>
      <dgm:spPr/>
    </dgm:pt>
    <dgm:pt modelId="{73C180EB-AAC2-4939-8C31-21BEF7A8476E}" type="pres">
      <dgm:prSet presAssocID="{5E8259F5-FDB9-43EC-A4CB-6A7A920BD2D0}" presName="hierChild4" presStyleCnt="0"/>
      <dgm:spPr/>
    </dgm:pt>
    <dgm:pt modelId="{B40D5CE1-815D-4823-87C7-03FF9E1E5A61}" type="pres">
      <dgm:prSet presAssocID="{5DF13F78-CF0E-44D8-B62D-D5AED65EF948}" presName="Name64" presStyleLbl="parChTrans1D3" presStyleIdx="1" presStyleCnt="8"/>
      <dgm:spPr/>
    </dgm:pt>
    <dgm:pt modelId="{341062A7-7674-4652-B2EE-0455D3C98041}" type="pres">
      <dgm:prSet presAssocID="{7404A7E5-AA12-4F0F-ABCA-79B3AEB773C8}" presName="hierRoot2" presStyleCnt="0">
        <dgm:presLayoutVars>
          <dgm:hierBranch val="init"/>
        </dgm:presLayoutVars>
      </dgm:prSet>
      <dgm:spPr/>
    </dgm:pt>
    <dgm:pt modelId="{3ED13666-D18E-41EA-A0B6-6952A9653D8C}" type="pres">
      <dgm:prSet presAssocID="{7404A7E5-AA12-4F0F-ABCA-79B3AEB773C8}" presName="rootComposite" presStyleCnt="0"/>
      <dgm:spPr/>
    </dgm:pt>
    <dgm:pt modelId="{93E7A426-3D5C-4E52-9DA5-789A89194DA9}" type="pres">
      <dgm:prSet presAssocID="{7404A7E5-AA12-4F0F-ABCA-79B3AEB773C8}" presName="rootText" presStyleLbl="node3" presStyleIdx="1" presStyleCnt="8">
        <dgm:presLayoutVars>
          <dgm:chPref val="3"/>
        </dgm:presLayoutVars>
      </dgm:prSet>
      <dgm:spPr/>
    </dgm:pt>
    <dgm:pt modelId="{86F12214-2392-47E5-8B97-5A95AA13750E}" type="pres">
      <dgm:prSet presAssocID="{7404A7E5-AA12-4F0F-ABCA-79B3AEB773C8}" presName="rootConnector" presStyleLbl="node3" presStyleIdx="1" presStyleCnt="8"/>
      <dgm:spPr/>
    </dgm:pt>
    <dgm:pt modelId="{3C9DA798-4FD0-446D-BD06-F40E79A357A6}" type="pres">
      <dgm:prSet presAssocID="{7404A7E5-AA12-4F0F-ABCA-79B3AEB773C8}" presName="hierChild4" presStyleCnt="0"/>
      <dgm:spPr/>
    </dgm:pt>
    <dgm:pt modelId="{AC94D302-4E5D-4B9A-ADCF-4E635999F374}" type="pres">
      <dgm:prSet presAssocID="{7404A7E5-AA12-4F0F-ABCA-79B3AEB773C8}" presName="hierChild5" presStyleCnt="0"/>
      <dgm:spPr/>
    </dgm:pt>
    <dgm:pt modelId="{903A76C5-5C60-497A-B035-1AFD9B5AAD73}" type="pres">
      <dgm:prSet presAssocID="{D2BCE9A5-DF27-45F8-AC83-88C85F1C68EC}" presName="Name64" presStyleLbl="parChTrans1D3" presStyleIdx="2" presStyleCnt="8"/>
      <dgm:spPr/>
    </dgm:pt>
    <dgm:pt modelId="{4534B132-EF4E-45EF-8B00-86C46896F4F3}" type="pres">
      <dgm:prSet presAssocID="{FFAEBEC4-76A4-4781-BF88-602B59AC8CC7}" presName="hierRoot2" presStyleCnt="0">
        <dgm:presLayoutVars>
          <dgm:hierBranch val="init"/>
        </dgm:presLayoutVars>
      </dgm:prSet>
      <dgm:spPr/>
    </dgm:pt>
    <dgm:pt modelId="{FA1F364D-A974-4CB1-B790-1D0573826EEA}" type="pres">
      <dgm:prSet presAssocID="{FFAEBEC4-76A4-4781-BF88-602B59AC8CC7}" presName="rootComposite" presStyleCnt="0"/>
      <dgm:spPr/>
    </dgm:pt>
    <dgm:pt modelId="{95D5EA7A-0D59-452E-A31E-6097A786B863}" type="pres">
      <dgm:prSet presAssocID="{FFAEBEC4-76A4-4781-BF88-602B59AC8CC7}" presName="rootText" presStyleLbl="node3" presStyleIdx="2" presStyleCnt="8">
        <dgm:presLayoutVars>
          <dgm:chPref val="3"/>
        </dgm:presLayoutVars>
      </dgm:prSet>
      <dgm:spPr/>
    </dgm:pt>
    <dgm:pt modelId="{6216123A-A310-4645-BB11-1FB96476D029}" type="pres">
      <dgm:prSet presAssocID="{FFAEBEC4-76A4-4781-BF88-602B59AC8CC7}" presName="rootConnector" presStyleLbl="node3" presStyleIdx="2" presStyleCnt="8"/>
      <dgm:spPr/>
    </dgm:pt>
    <dgm:pt modelId="{7B3F3EFA-35D3-434A-A2D2-B5DC58FC65D7}" type="pres">
      <dgm:prSet presAssocID="{FFAEBEC4-76A4-4781-BF88-602B59AC8CC7}" presName="hierChild4" presStyleCnt="0"/>
      <dgm:spPr/>
    </dgm:pt>
    <dgm:pt modelId="{56BD0356-486F-4469-BAF7-31923328CF14}" type="pres">
      <dgm:prSet presAssocID="{FFAEBEC4-76A4-4781-BF88-602B59AC8CC7}" presName="hierChild5" presStyleCnt="0"/>
      <dgm:spPr/>
    </dgm:pt>
    <dgm:pt modelId="{8FD7E44E-9813-4B39-B366-F00A5EF2A10D}" type="pres">
      <dgm:prSet presAssocID="{5E8259F5-FDB9-43EC-A4CB-6A7A920BD2D0}" presName="hierChild5" presStyleCnt="0"/>
      <dgm:spPr/>
    </dgm:pt>
    <dgm:pt modelId="{2269D617-AF89-4205-A89D-00D0665B423B}" type="pres">
      <dgm:prSet presAssocID="{9976A2A8-7A78-49E9-9880-774C35246771}" presName="Name64" presStyleLbl="parChTrans1D2" presStyleIdx="2" presStyleCnt="12"/>
      <dgm:spPr/>
    </dgm:pt>
    <dgm:pt modelId="{2899CEEE-DD35-46C5-8362-F516EF4370F9}" type="pres">
      <dgm:prSet presAssocID="{6683C33B-CCF1-4E39-9AA9-F5DDB5F42DD4}" presName="hierRoot2" presStyleCnt="0">
        <dgm:presLayoutVars>
          <dgm:hierBranch val="init"/>
        </dgm:presLayoutVars>
      </dgm:prSet>
      <dgm:spPr/>
    </dgm:pt>
    <dgm:pt modelId="{4A3B2534-7CA8-439B-8CC0-641B83008247}" type="pres">
      <dgm:prSet presAssocID="{6683C33B-CCF1-4E39-9AA9-F5DDB5F42DD4}" presName="rootComposite" presStyleCnt="0"/>
      <dgm:spPr/>
    </dgm:pt>
    <dgm:pt modelId="{08D10957-02D7-435F-A1B8-6D6C1DB2D2CD}" type="pres">
      <dgm:prSet presAssocID="{6683C33B-CCF1-4E39-9AA9-F5DDB5F42DD4}" presName="rootText" presStyleLbl="node2" presStyleIdx="2" presStyleCnt="8">
        <dgm:presLayoutVars>
          <dgm:chPref val="3"/>
        </dgm:presLayoutVars>
      </dgm:prSet>
      <dgm:spPr/>
    </dgm:pt>
    <dgm:pt modelId="{41D9298D-2ECE-4E94-AE44-2C5AAD76A2E7}" type="pres">
      <dgm:prSet presAssocID="{6683C33B-CCF1-4E39-9AA9-F5DDB5F42DD4}" presName="rootConnector" presStyleLbl="node2" presStyleIdx="2" presStyleCnt="8"/>
      <dgm:spPr/>
    </dgm:pt>
    <dgm:pt modelId="{A3AE9883-13F3-445C-B575-BFCA15D82F51}" type="pres">
      <dgm:prSet presAssocID="{6683C33B-CCF1-4E39-9AA9-F5DDB5F42DD4}" presName="hierChild4" presStyleCnt="0"/>
      <dgm:spPr/>
    </dgm:pt>
    <dgm:pt modelId="{1DD0CE83-3985-4EDE-A47B-75C8C7FC64A2}" type="pres">
      <dgm:prSet presAssocID="{6683C33B-CCF1-4E39-9AA9-F5DDB5F42DD4}" presName="hierChild5" presStyleCnt="0"/>
      <dgm:spPr/>
    </dgm:pt>
    <dgm:pt modelId="{BBE57BAB-124E-4DD8-B640-30D53CF1E109}" type="pres">
      <dgm:prSet presAssocID="{5991F1DF-A17E-4A3F-B36C-E13D29CBFC52}" presName="Name64" presStyleLbl="parChTrans1D2" presStyleIdx="3" presStyleCnt="12"/>
      <dgm:spPr/>
    </dgm:pt>
    <dgm:pt modelId="{760266F7-C391-40E8-B1CE-B4869AE6B918}" type="pres">
      <dgm:prSet presAssocID="{8215A107-1EF2-4DFB-BB91-D1356AA4D532}" presName="hierRoot2" presStyleCnt="0">
        <dgm:presLayoutVars>
          <dgm:hierBranch val="init"/>
        </dgm:presLayoutVars>
      </dgm:prSet>
      <dgm:spPr/>
    </dgm:pt>
    <dgm:pt modelId="{541FB87B-3430-401B-B126-647A0BBF4A8A}" type="pres">
      <dgm:prSet presAssocID="{8215A107-1EF2-4DFB-BB91-D1356AA4D532}" presName="rootComposite" presStyleCnt="0"/>
      <dgm:spPr/>
    </dgm:pt>
    <dgm:pt modelId="{7C65D2C6-BD1C-4E90-8EF1-7E0018E54699}" type="pres">
      <dgm:prSet presAssocID="{8215A107-1EF2-4DFB-BB91-D1356AA4D532}" presName="rootText" presStyleLbl="node2" presStyleIdx="3" presStyleCnt="8">
        <dgm:presLayoutVars>
          <dgm:chPref val="3"/>
        </dgm:presLayoutVars>
      </dgm:prSet>
      <dgm:spPr/>
    </dgm:pt>
    <dgm:pt modelId="{11D0294C-D649-482F-BA70-234A370A1B74}" type="pres">
      <dgm:prSet presAssocID="{8215A107-1EF2-4DFB-BB91-D1356AA4D532}" presName="rootConnector" presStyleLbl="node2" presStyleIdx="3" presStyleCnt="8"/>
      <dgm:spPr/>
    </dgm:pt>
    <dgm:pt modelId="{05D95935-CAC1-4E7F-9263-842F8B8D979A}" type="pres">
      <dgm:prSet presAssocID="{8215A107-1EF2-4DFB-BB91-D1356AA4D532}" presName="hierChild4" presStyleCnt="0"/>
      <dgm:spPr/>
    </dgm:pt>
    <dgm:pt modelId="{FC9D5D4B-7ECD-45D3-A809-01A01678F861}" type="pres">
      <dgm:prSet presAssocID="{8215A107-1EF2-4DFB-BB91-D1356AA4D532}" presName="hierChild5" presStyleCnt="0"/>
      <dgm:spPr/>
    </dgm:pt>
    <dgm:pt modelId="{7F651B36-2D73-425A-A0CB-E7588C923FE2}" type="pres">
      <dgm:prSet presAssocID="{A5A3C1A3-AA6D-4FA6-8904-2A1C676E6833}" presName="Name64" presStyleLbl="parChTrans1D2" presStyleIdx="4" presStyleCnt="12"/>
      <dgm:spPr/>
    </dgm:pt>
    <dgm:pt modelId="{DDC7279F-0197-46EE-A0DA-9B3C82B8AA4F}" type="pres">
      <dgm:prSet presAssocID="{58478579-7AB3-4890-B83F-23AE952610AC}" presName="hierRoot2" presStyleCnt="0">
        <dgm:presLayoutVars>
          <dgm:hierBranch val="init"/>
        </dgm:presLayoutVars>
      </dgm:prSet>
      <dgm:spPr/>
    </dgm:pt>
    <dgm:pt modelId="{A157083A-74E0-4455-A947-81C18F949F6D}" type="pres">
      <dgm:prSet presAssocID="{58478579-7AB3-4890-B83F-23AE952610AC}" presName="rootComposite" presStyleCnt="0"/>
      <dgm:spPr/>
    </dgm:pt>
    <dgm:pt modelId="{A50157E7-DFF7-4C59-BCE0-C46FC61BDAB9}" type="pres">
      <dgm:prSet presAssocID="{58478579-7AB3-4890-B83F-23AE952610AC}" presName="rootText" presStyleLbl="node2" presStyleIdx="4" presStyleCnt="8">
        <dgm:presLayoutVars>
          <dgm:chPref val="3"/>
        </dgm:presLayoutVars>
      </dgm:prSet>
      <dgm:spPr/>
    </dgm:pt>
    <dgm:pt modelId="{FF9AC5DD-1AA1-4D00-83EF-FF602684416B}" type="pres">
      <dgm:prSet presAssocID="{58478579-7AB3-4890-B83F-23AE952610AC}" presName="rootConnector" presStyleLbl="node2" presStyleIdx="4" presStyleCnt="8"/>
      <dgm:spPr/>
    </dgm:pt>
    <dgm:pt modelId="{37BBFEE2-7BC0-44D9-907E-A53370A99B7B}" type="pres">
      <dgm:prSet presAssocID="{58478579-7AB3-4890-B83F-23AE952610AC}" presName="hierChild4" presStyleCnt="0"/>
      <dgm:spPr/>
    </dgm:pt>
    <dgm:pt modelId="{551CBEED-74C1-4F3D-89DF-36002BCA4ABB}" type="pres">
      <dgm:prSet presAssocID="{6D5A257A-2B1C-4EFA-8F16-4B3D325824AA}" presName="Name64" presStyleLbl="parChTrans1D3" presStyleIdx="3" presStyleCnt="8"/>
      <dgm:spPr/>
    </dgm:pt>
    <dgm:pt modelId="{42DDD553-D3B8-4BBB-81E6-D941F10E946F}" type="pres">
      <dgm:prSet presAssocID="{D5C45D77-C80D-4415-85E2-B788240A57A6}" presName="hierRoot2" presStyleCnt="0">
        <dgm:presLayoutVars>
          <dgm:hierBranch val="init"/>
        </dgm:presLayoutVars>
      </dgm:prSet>
      <dgm:spPr/>
    </dgm:pt>
    <dgm:pt modelId="{C6859C3C-A342-41D2-92C3-54222CE392F3}" type="pres">
      <dgm:prSet presAssocID="{D5C45D77-C80D-4415-85E2-B788240A57A6}" presName="rootComposite" presStyleCnt="0"/>
      <dgm:spPr/>
    </dgm:pt>
    <dgm:pt modelId="{D0B82160-55B0-4FDE-B495-919B7115D945}" type="pres">
      <dgm:prSet presAssocID="{D5C45D77-C80D-4415-85E2-B788240A57A6}" presName="rootText" presStyleLbl="node3" presStyleIdx="3" presStyleCnt="8">
        <dgm:presLayoutVars>
          <dgm:chPref val="3"/>
        </dgm:presLayoutVars>
      </dgm:prSet>
      <dgm:spPr/>
    </dgm:pt>
    <dgm:pt modelId="{F3222FB3-F0B3-4F0B-ACEF-075CDF68F952}" type="pres">
      <dgm:prSet presAssocID="{D5C45D77-C80D-4415-85E2-B788240A57A6}" presName="rootConnector" presStyleLbl="node3" presStyleIdx="3" presStyleCnt="8"/>
      <dgm:spPr/>
    </dgm:pt>
    <dgm:pt modelId="{AB25947D-33C3-43A8-B6D6-D2B59D3B75E2}" type="pres">
      <dgm:prSet presAssocID="{D5C45D77-C80D-4415-85E2-B788240A57A6}" presName="hierChild4" presStyleCnt="0"/>
      <dgm:spPr/>
    </dgm:pt>
    <dgm:pt modelId="{46EDFF55-03F4-4F8D-B6CB-C3C704ECCCCD}" type="pres">
      <dgm:prSet presAssocID="{D5C45D77-C80D-4415-85E2-B788240A57A6}" presName="hierChild5" presStyleCnt="0"/>
      <dgm:spPr/>
    </dgm:pt>
    <dgm:pt modelId="{39395073-B274-4872-B024-ADC51EA2F971}" type="pres">
      <dgm:prSet presAssocID="{58478579-7AB3-4890-B83F-23AE952610AC}" presName="hierChild5" presStyleCnt="0"/>
      <dgm:spPr/>
    </dgm:pt>
    <dgm:pt modelId="{A2F64452-F43D-452F-A246-70BA63DA7D6D}" type="pres">
      <dgm:prSet presAssocID="{F6B42B2A-0097-4A34-AD76-F870E195DA65}" presName="Name64" presStyleLbl="parChTrans1D2" presStyleIdx="5" presStyleCnt="12"/>
      <dgm:spPr/>
    </dgm:pt>
    <dgm:pt modelId="{F6C686BC-105E-4FEA-ABEC-6AA392555C4A}" type="pres">
      <dgm:prSet presAssocID="{5DDAFA9E-D375-4DD0-8D25-7E370B9BA303}" presName="hierRoot2" presStyleCnt="0">
        <dgm:presLayoutVars>
          <dgm:hierBranch val="init"/>
        </dgm:presLayoutVars>
      </dgm:prSet>
      <dgm:spPr/>
    </dgm:pt>
    <dgm:pt modelId="{2EE35380-3D3C-4957-9D92-13943932412B}" type="pres">
      <dgm:prSet presAssocID="{5DDAFA9E-D375-4DD0-8D25-7E370B9BA303}" presName="rootComposite" presStyleCnt="0"/>
      <dgm:spPr/>
    </dgm:pt>
    <dgm:pt modelId="{F1193947-AE3E-4E97-AAFC-E1322424E849}" type="pres">
      <dgm:prSet presAssocID="{5DDAFA9E-D375-4DD0-8D25-7E370B9BA303}" presName="rootText" presStyleLbl="node2" presStyleIdx="5" presStyleCnt="8">
        <dgm:presLayoutVars>
          <dgm:chPref val="3"/>
        </dgm:presLayoutVars>
      </dgm:prSet>
      <dgm:spPr/>
    </dgm:pt>
    <dgm:pt modelId="{447F0FBC-D302-4252-9239-A9326FEE1EEF}" type="pres">
      <dgm:prSet presAssocID="{5DDAFA9E-D375-4DD0-8D25-7E370B9BA303}" presName="rootConnector" presStyleLbl="node2" presStyleIdx="5" presStyleCnt="8"/>
      <dgm:spPr/>
    </dgm:pt>
    <dgm:pt modelId="{364D2C50-F4AC-4945-9B94-43BC7CD16CC5}" type="pres">
      <dgm:prSet presAssocID="{5DDAFA9E-D375-4DD0-8D25-7E370B9BA303}" presName="hierChild4" presStyleCnt="0"/>
      <dgm:spPr/>
    </dgm:pt>
    <dgm:pt modelId="{A84EB37F-4D52-495A-B475-46B2F67D829E}" type="pres">
      <dgm:prSet presAssocID="{36EDFB55-BEDC-4E64-A0C8-17A6E6CC9E75}" presName="Name64" presStyleLbl="parChTrans1D3" presStyleIdx="4" presStyleCnt="8"/>
      <dgm:spPr/>
    </dgm:pt>
    <dgm:pt modelId="{0664B316-1CBD-468D-ABA6-E28F9CFBA133}" type="pres">
      <dgm:prSet presAssocID="{FD953D45-C54B-4025-BF20-4ED8FA5B560B}" presName="hierRoot2" presStyleCnt="0">
        <dgm:presLayoutVars>
          <dgm:hierBranch val="init"/>
        </dgm:presLayoutVars>
      </dgm:prSet>
      <dgm:spPr/>
    </dgm:pt>
    <dgm:pt modelId="{13C0E472-E674-4C80-A96A-DAE172344F8C}" type="pres">
      <dgm:prSet presAssocID="{FD953D45-C54B-4025-BF20-4ED8FA5B560B}" presName="rootComposite" presStyleCnt="0"/>
      <dgm:spPr/>
    </dgm:pt>
    <dgm:pt modelId="{46E7F466-2332-4FA7-9FB2-471740963AD8}" type="pres">
      <dgm:prSet presAssocID="{FD953D45-C54B-4025-BF20-4ED8FA5B560B}" presName="rootText" presStyleLbl="node3" presStyleIdx="4" presStyleCnt="8">
        <dgm:presLayoutVars>
          <dgm:chPref val="3"/>
        </dgm:presLayoutVars>
      </dgm:prSet>
      <dgm:spPr/>
    </dgm:pt>
    <dgm:pt modelId="{BA198BB6-313F-4AA0-8C60-86335774CB98}" type="pres">
      <dgm:prSet presAssocID="{FD953D45-C54B-4025-BF20-4ED8FA5B560B}" presName="rootConnector" presStyleLbl="node3" presStyleIdx="4" presStyleCnt="8"/>
      <dgm:spPr/>
    </dgm:pt>
    <dgm:pt modelId="{507496A3-7220-468E-81CF-9C698C604439}" type="pres">
      <dgm:prSet presAssocID="{FD953D45-C54B-4025-BF20-4ED8FA5B560B}" presName="hierChild4" presStyleCnt="0"/>
      <dgm:spPr/>
    </dgm:pt>
    <dgm:pt modelId="{CA814026-DCF0-41F5-B846-692B4358FF55}" type="pres">
      <dgm:prSet presAssocID="{FD953D45-C54B-4025-BF20-4ED8FA5B560B}" presName="hierChild5" presStyleCnt="0"/>
      <dgm:spPr/>
    </dgm:pt>
    <dgm:pt modelId="{6E906D48-C048-405A-9F45-49995565EA28}" type="pres">
      <dgm:prSet presAssocID="{5DDAFA9E-D375-4DD0-8D25-7E370B9BA303}" presName="hierChild5" presStyleCnt="0"/>
      <dgm:spPr/>
    </dgm:pt>
    <dgm:pt modelId="{FCAE2376-3D7F-4531-B6AF-395293C856BA}" type="pres">
      <dgm:prSet presAssocID="{6EAB04D8-59EB-4009-BBF7-48AFA63C70EF}" presName="Name64" presStyleLbl="parChTrans1D2" presStyleIdx="6" presStyleCnt="12"/>
      <dgm:spPr/>
    </dgm:pt>
    <dgm:pt modelId="{BD221927-0BB6-4B7B-A333-F8A6B2343CC3}" type="pres">
      <dgm:prSet presAssocID="{FAA9A7F8-D02A-4186-AE56-3650EE2CF189}" presName="hierRoot2" presStyleCnt="0">
        <dgm:presLayoutVars>
          <dgm:hierBranch val="init"/>
        </dgm:presLayoutVars>
      </dgm:prSet>
      <dgm:spPr/>
    </dgm:pt>
    <dgm:pt modelId="{BD1EF72B-443B-4DC1-8426-13D53DB451EF}" type="pres">
      <dgm:prSet presAssocID="{FAA9A7F8-D02A-4186-AE56-3650EE2CF189}" presName="rootComposite" presStyleCnt="0"/>
      <dgm:spPr/>
    </dgm:pt>
    <dgm:pt modelId="{D5619E51-82B6-4224-9633-73CB27933B92}" type="pres">
      <dgm:prSet presAssocID="{FAA9A7F8-D02A-4186-AE56-3650EE2CF189}" presName="rootText" presStyleLbl="node2" presStyleIdx="6" presStyleCnt="8">
        <dgm:presLayoutVars>
          <dgm:chPref val="3"/>
        </dgm:presLayoutVars>
      </dgm:prSet>
      <dgm:spPr/>
    </dgm:pt>
    <dgm:pt modelId="{603D73E5-BE5A-4AB9-B95B-C28A67E10B36}" type="pres">
      <dgm:prSet presAssocID="{FAA9A7F8-D02A-4186-AE56-3650EE2CF189}" presName="rootConnector" presStyleLbl="node2" presStyleIdx="6" presStyleCnt="8"/>
      <dgm:spPr/>
    </dgm:pt>
    <dgm:pt modelId="{87B275EF-D81C-4BFE-B890-BD608CE38C55}" type="pres">
      <dgm:prSet presAssocID="{FAA9A7F8-D02A-4186-AE56-3650EE2CF189}" presName="hierChild4" presStyleCnt="0"/>
      <dgm:spPr/>
    </dgm:pt>
    <dgm:pt modelId="{33E71202-2FAC-4430-BAC4-3B90E92F2E3F}" type="pres">
      <dgm:prSet presAssocID="{FAA9A7F8-D02A-4186-AE56-3650EE2CF189}" presName="hierChild5" presStyleCnt="0"/>
      <dgm:spPr/>
    </dgm:pt>
    <dgm:pt modelId="{701FA429-2F94-4CB6-B2E6-0BD5C4E991BD}" type="pres">
      <dgm:prSet presAssocID="{62D1A75A-3C76-40C9-AFF8-90DCDA7E4151}" presName="Name64" presStyleLbl="parChTrans1D2" presStyleIdx="7" presStyleCnt="12"/>
      <dgm:spPr/>
    </dgm:pt>
    <dgm:pt modelId="{022900E5-234F-4AE2-B100-F16821FD3C9A}" type="pres">
      <dgm:prSet presAssocID="{FC527DA3-3C22-448F-836D-475168D3AE3C}" presName="hierRoot2" presStyleCnt="0">
        <dgm:presLayoutVars>
          <dgm:hierBranch val="init"/>
        </dgm:presLayoutVars>
      </dgm:prSet>
      <dgm:spPr/>
    </dgm:pt>
    <dgm:pt modelId="{C3BAAF93-C915-4B7A-931E-41947A7E8CE3}" type="pres">
      <dgm:prSet presAssocID="{FC527DA3-3C22-448F-836D-475168D3AE3C}" presName="rootComposite" presStyleCnt="0"/>
      <dgm:spPr/>
    </dgm:pt>
    <dgm:pt modelId="{02CAC42D-161E-470B-B08F-20A495E7819C}" type="pres">
      <dgm:prSet presAssocID="{FC527DA3-3C22-448F-836D-475168D3AE3C}" presName="rootText" presStyleLbl="node2" presStyleIdx="7" presStyleCnt="8">
        <dgm:presLayoutVars>
          <dgm:chPref val="3"/>
        </dgm:presLayoutVars>
      </dgm:prSet>
      <dgm:spPr/>
    </dgm:pt>
    <dgm:pt modelId="{D36B1A8D-0231-46A8-9770-0A673D36903B}" type="pres">
      <dgm:prSet presAssocID="{FC527DA3-3C22-448F-836D-475168D3AE3C}" presName="rootConnector" presStyleLbl="node2" presStyleIdx="7" presStyleCnt="8"/>
      <dgm:spPr/>
    </dgm:pt>
    <dgm:pt modelId="{638C9D17-B841-4CDA-BFE8-467923854DB8}" type="pres">
      <dgm:prSet presAssocID="{FC527DA3-3C22-448F-836D-475168D3AE3C}" presName="hierChild4" presStyleCnt="0"/>
      <dgm:spPr/>
    </dgm:pt>
    <dgm:pt modelId="{6CA6BA32-EDE4-4416-A200-33D8BC1E0BD3}" type="pres">
      <dgm:prSet presAssocID="{08507DB3-2C55-40C4-AA50-249BF329E2A0}" presName="Name64" presStyleLbl="parChTrans1D3" presStyleIdx="5" presStyleCnt="8"/>
      <dgm:spPr/>
    </dgm:pt>
    <dgm:pt modelId="{67C3C82E-5380-4B56-9B7D-3AD68DC2F7FA}" type="pres">
      <dgm:prSet presAssocID="{244678B8-4B01-4B49-8015-A774DAE243FE}" presName="hierRoot2" presStyleCnt="0">
        <dgm:presLayoutVars>
          <dgm:hierBranch val="init"/>
        </dgm:presLayoutVars>
      </dgm:prSet>
      <dgm:spPr/>
    </dgm:pt>
    <dgm:pt modelId="{1BAAA6E7-A9FF-44E9-8932-61B9C90AA2E9}" type="pres">
      <dgm:prSet presAssocID="{244678B8-4B01-4B49-8015-A774DAE243FE}" presName="rootComposite" presStyleCnt="0"/>
      <dgm:spPr/>
    </dgm:pt>
    <dgm:pt modelId="{3385F0EB-3BF2-430E-81E3-8020F8C20B11}" type="pres">
      <dgm:prSet presAssocID="{244678B8-4B01-4B49-8015-A774DAE243FE}" presName="rootText" presStyleLbl="node3" presStyleIdx="5" presStyleCnt="8">
        <dgm:presLayoutVars>
          <dgm:chPref val="3"/>
        </dgm:presLayoutVars>
      </dgm:prSet>
      <dgm:spPr/>
    </dgm:pt>
    <dgm:pt modelId="{54D5854D-7852-41EE-AB8A-2155A280E392}" type="pres">
      <dgm:prSet presAssocID="{244678B8-4B01-4B49-8015-A774DAE243FE}" presName="rootConnector" presStyleLbl="node3" presStyleIdx="5" presStyleCnt="8"/>
      <dgm:spPr/>
    </dgm:pt>
    <dgm:pt modelId="{E77A0C08-8594-46A7-9A19-10D501A6047B}" type="pres">
      <dgm:prSet presAssocID="{244678B8-4B01-4B49-8015-A774DAE243FE}" presName="hierChild4" presStyleCnt="0"/>
      <dgm:spPr/>
    </dgm:pt>
    <dgm:pt modelId="{E53C4302-CBBC-48B1-AEF4-B0A5755F4F5C}" type="pres">
      <dgm:prSet presAssocID="{244678B8-4B01-4B49-8015-A774DAE243FE}" presName="hierChild5" presStyleCnt="0"/>
      <dgm:spPr/>
    </dgm:pt>
    <dgm:pt modelId="{F3319192-1336-472C-BF31-3343945B1A26}" type="pres">
      <dgm:prSet presAssocID="{9F56B056-1352-43AB-8F08-2D6E60ADD137}" presName="Name64" presStyleLbl="parChTrans1D3" presStyleIdx="6" presStyleCnt="8"/>
      <dgm:spPr/>
    </dgm:pt>
    <dgm:pt modelId="{CF817632-5377-4D62-989B-103C63C74099}" type="pres">
      <dgm:prSet presAssocID="{716659A3-59C0-4CEF-A4DA-E40C56FB9708}" presName="hierRoot2" presStyleCnt="0">
        <dgm:presLayoutVars>
          <dgm:hierBranch val="init"/>
        </dgm:presLayoutVars>
      </dgm:prSet>
      <dgm:spPr/>
    </dgm:pt>
    <dgm:pt modelId="{6C5244BF-0D59-4624-A15E-B26FCBCBA2E0}" type="pres">
      <dgm:prSet presAssocID="{716659A3-59C0-4CEF-A4DA-E40C56FB9708}" presName="rootComposite" presStyleCnt="0"/>
      <dgm:spPr/>
    </dgm:pt>
    <dgm:pt modelId="{1F439BBC-A8FE-4462-8351-787C348BAB14}" type="pres">
      <dgm:prSet presAssocID="{716659A3-59C0-4CEF-A4DA-E40C56FB9708}" presName="rootText" presStyleLbl="node3" presStyleIdx="6" presStyleCnt="8">
        <dgm:presLayoutVars>
          <dgm:chPref val="3"/>
        </dgm:presLayoutVars>
      </dgm:prSet>
      <dgm:spPr/>
    </dgm:pt>
    <dgm:pt modelId="{6BE4E0BC-2220-4D3E-A822-818B73D8DDE7}" type="pres">
      <dgm:prSet presAssocID="{716659A3-59C0-4CEF-A4DA-E40C56FB9708}" presName="rootConnector" presStyleLbl="node3" presStyleIdx="6" presStyleCnt="8"/>
      <dgm:spPr/>
    </dgm:pt>
    <dgm:pt modelId="{7F159906-E1B7-45F6-A939-2D9C9FA54BC9}" type="pres">
      <dgm:prSet presAssocID="{716659A3-59C0-4CEF-A4DA-E40C56FB9708}" presName="hierChild4" presStyleCnt="0"/>
      <dgm:spPr/>
    </dgm:pt>
    <dgm:pt modelId="{2801D636-A0B1-4D2D-ABC7-A2722F0BE981}" type="pres">
      <dgm:prSet presAssocID="{716659A3-59C0-4CEF-A4DA-E40C56FB9708}" presName="hierChild5" presStyleCnt="0"/>
      <dgm:spPr/>
    </dgm:pt>
    <dgm:pt modelId="{806FC4F5-1805-461E-B5F3-88B12F471164}" type="pres">
      <dgm:prSet presAssocID="{7735A7D1-AF1E-43C7-8CE3-E92DA2B32CD6}" presName="Name64" presStyleLbl="parChTrans1D3" presStyleIdx="7" presStyleCnt="8"/>
      <dgm:spPr/>
    </dgm:pt>
    <dgm:pt modelId="{DB427870-D48A-4A35-8724-353D7A112745}" type="pres">
      <dgm:prSet presAssocID="{EC302695-FCDB-4A09-A560-6BC7180D359B}" presName="hierRoot2" presStyleCnt="0">
        <dgm:presLayoutVars>
          <dgm:hierBranch val="init"/>
        </dgm:presLayoutVars>
      </dgm:prSet>
      <dgm:spPr/>
    </dgm:pt>
    <dgm:pt modelId="{C22EC570-5421-42EA-A27F-9A3FD55934CC}" type="pres">
      <dgm:prSet presAssocID="{EC302695-FCDB-4A09-A560-6BC7180D359B}" presName="rootComposite" presStyleCnt="0"/>
      <dgm:spPr/>
    </dgm:pt>
    <dgm:pt modelId="{CA9E7FEB-63C0-4A06-B815-94FCC961D0EA}" type="pres">
      <dgm:prSet presAssocID="{EC302695-FCDB-4A09-A560-6BC7180D359B}" presName="rootText" presStyleLbl="node3" presStyleIdx="7" presStyleCnt="8">
        <dgm:presLayoutVars>
          <dgm:chPref val="3"/>
        </dgm:presLayoutVars>
      </dgm:prSet>
      <dgm:spPr/>
    </dgm:pt>
    <dgm:pt modelId="{D2273B99-5C74-4178-ABE2-CE42881F252D}" type="pres">
      <dgm:prSet presAssocID="{EC302695-FCDB-4A09-A560-6BC7180D359B}" presName="rootConnector" presStyleLbl="node3" presStyleIdx="7" presStyleCnt="8"/>
      <dgm:spPr/>
    </dgm:pt>
    <dgm:pt modelId="{E858D61D-534E-4153-8886-2B18D51A6A4E}" type="pres">
      <dgm:prSet presAssocID="{EC302695-FCDB-4A09-A560-6BC7180D359B}" presName="hierChild4" presStyleCnt="0"/>
      <dgm:spPr/>
    </dgm:pt>
    <dgm:pt modelId="{173979CB-573A-42BD-9EC8-25BA10E3B4D4}" type="pres">
      <dgm:prSet presAssocID="{E0121E46-F87D-4C25-8044-F552E4B837CF}" presName="Name64" presStyleLbl="parChTrans1D4" presStyleIdx="0" presStyleCnt="2"/>
      <dgm:spPr/>
    </dgm:pt>
    <dgm:pt modelId="{9E16C1C8-2B10-432C-B455-FA0320D66493}" type="pres">
      <dgm:prSet presAssocID="{0A2654AC-B227-4132-B895-59853DB48281}" presName="hierRoot2" presStyleCnt="0">
        <dgm:presLayoutVars>
          <dgm:hierBranch val="init"/>
        </dgm:presLayoutVars>
      </dgm:prSet>
      <dgm:spPr/>
    </dgm:pt>
    <dgm:pt modelId="{A8D358AD-6DBB-45F8-9492-CAC33092504E}" type="pres">
      <dgm:prSet presAssocID="{0A2654AC-B227-4132-B895-59853DB48281}" presName="rootComposite" presStyleCnt="0"/>
      <dgm:spPr/>
    </dgm:pt>
    <dgm:pt modelId="{5B1D271C-A8F9-4CE7-B312-7C2AE66832FB}" type="pres">
      <dgm:prSet presAssocID="{0A2654AC-B227-4132-B895-59853DB48281}" presName="rootText" presStyleLbl="node4" presStyleIdx="0" presStyleCnt="2" custScaleY="163009">
        <dgm:presLayoutVars>
          <dgm:chPref val="3"/>
        </dgm:presLayoutVars>
      </dgm:prSet>
      <dgm:spPr/>
    </dgm:pt>
    <dgm:pt modelId="{877BE4F2-F470-4E32-9A7D-A49C58980A8D}" type="pres">
      <dgm:prSet presAssocID="{0A2654AC-B227-4132-B895-59853DB48281}" presName="rootConnector" presStyleLbl="node4" presStyleIdx="0" presStyleCnt="2"/>
      <dgm:spPr/>
    </dgm:pt>
    <dgm:pt modelId="{C05D54A9-7AFC-4A55-BE46-CC4A04C3FE17}" type="pres">
      <dgm:prSet presAssocID="{0A2654AC-B227-4132-B895-59853DB48281}" presName="hierChild4" presStyleCnt="0"/>
      <dgm:spPr/>
    </dgm:pt>
    <dgm:pt modelId="{68C24B3A-FD22-42A8-BEC4-3CF30555096B}" type="pres">
      <dgm:prSet presAssocID="{0A2654AC-B227-4132-B895-59853DB48281}" presName="hierChild5" presStyleCnt="0"/>
      <dgm:spPr/>
    </dgm:pt>
    <dgm:pt modelId="{0EC6725E-DAB4-4FE7-B67F-29109A1BDEFB}" type="pres">
      <dgm:prSet presAssocID="{961840F7-2CA5-47B0-83B1-3741951D7911}" presName="Name64" presStyleLbl="parChTrans1D4" presStyleIdx="1" presStyleCnt="2"/>
      <dgm:spPr/>
    </dgm:pt>
    <dgm:pt modelId="{4A493CA6-0641-4AC9-B579-D055F2C3B245}" type="pres">
      <dgm:prSet presAssocID="{86EF9319-4893-476C-803D-2D20595E74C1}" presName="hierRoot2" presStyleCnt="0">
        <dgm:presLayoutVars>
          <dgm:hierBranch val="init"/>
        </dgm:presLayoutVars>
      </dgm:prSet>
      <dgm:spPr/>
    </dgm:pt>
    <dgm:pt modelId="{5898BD0C-B029-402C-997E-D85F68839446}" type="pres">
      <dgm:prSet presAssocID="{86EF9319-4893-476C-803D-2D20595E74C1}" presName="rootComposite" presStyleCnt="0"/>
      <dgm:spPr/>
    </dgm:pt>
    <dgm:pt modelId="{E160A53B-408E-4108-BEB2-3001801F1C83}" type="pres">
      <dgm:prSet presAssocID="{86EF9319-4893-476C-803D-2D20595E74C1}" presName="rootText" presStyleLbl="node4" presStyleIdx="1" presStyleCnt="2" custLinFactNeighborX="-399" custLinFactNeighborY="-19294">
        <dgm:presLayoutVars>
          <dgm:chPref val="3"/>
        </dgm:presLayoutVars>
      </dgm:prSet>
      <dgm:spPr/>
    </dgm:pt>
    <dgm:pt modelId="{A5B4175F-E97D-451B-9208-20CDB01CA113}" type="pres">
      <dgm:prSet presAssocID="{86EF9319-4893-476C-803D-2D20595E74C1}" presName="rootConnector" presStyleLbl="node4" presStyleIdx="1" presStyleCnt="2"/>
      <dgm:spPr/>
    </dgm:pt>
    <dgm:pt modelId="{E6939928-A2B0-4C8A-82F3-C2E751CE795C}" type="pres">
      <dgm:prSet presAssocID="{86EF9319-4893-476C-803D-2D20595E74C1}" presName="hierChild4" presStyleCnt="0"/>
      <dgm:spPr/>
    </dgm:pt>
    <dgm:pt modelId="{8389E96D-43A0-4D0D-8EAA-9EA84BB2307B}" type="pres">
      <dgm:prSet presAssocID="{86EF9319-4893-476C-803D-2D20595E74C1}" presName="hierChild5" presStyleCnt="0"/>
      <dgm:spPr/>
    </dgm:pt>
    <dgm:pt modelId="{1436574F-EAF8-4E14-930C-3BDB487E6A53}" type="pres">
      <dgm:prSet presAssocID="{EC302695-FCDB-4A09-A560-6BC7180D359B}" presName="hierChild5" presStyleCnt="0"/>
      <dgm:spPr/>
    </dgm:pt>
    <dgm:pt modelId="{8C89190E-3006-46B4-AA81-4673174FC464}" type="pres">
      <dgm:prSet presAssocID="{FC527DA3-3C22-448F-836D-475168D3AE3C}" presName="hierChild5" presStyleCnt="0"/>
      <dgm:spPr/>
    </dgm:pt>
    <dgm:pt modelId="{C9BBE923-E8FD-440B-93FA-052E080B485C}" type="pres">
      <dgm:prSet presAssocID="{6981A4BD-CDFB-4AF8-88D5-AC0EA636B4F2}" presName="hierChild3" presStyleCnt="0"/>
      <dgm:spPr/>
    </dgm:pt>
    <dgm:pt modelId="{BD54D7B1-E68B-4003-9AB7-35A4D31A76F6}" type="pres">
      <dgm:prSet presAssocID="{4590B86C-DC10-472C-9096-30B9AD151BC8}" presName="Name115" presStyleLbl="parChTrans1D2" presStyleIdx="8" presStyleCnt="12"/>
      <dgm:spPr/>
    </dgm:pt>
    <dgm:pt modelId="{4D7F8296-9162-4BA6-B655-9EDEAB0A4011}" type="pres">
      <dgm:prSet presAssocID="{0CB99CF7-30D6-4DB9-8DD6-4E6AE09787A7}" presName="hierRoot3" presStyleCnt="0">
        <dgm:presLayoutVars>
          <dgm:hierBranch val="init"/>
        </dgm:presLayoutVars>
      </dgm:prSet>
      <dgm:spPr/>
    </dgm:pt>
    <dgm:pt modelId="{BA7AFD1D-8290-45D0-A98D-30131BD1FA5C}" type="pres">
      <dgm:prSet presAssocID="{0CB99CF7-30D6-4DB9-8DD6-4E6AE09787A7}" presName="rootComposite3" presStyleCnt="0"/>
      <dgm:spPr/>
    </dgm:pt>
    <dgm:pt modelId="{37CFEE5B-71BE-4804-80A2-CAC064E08D57}" type="pres">
      <dgm:prSet presAssocID="{0CB99CF7-30D6-4DB9-8DD6-4E6AE09787A7}" presName="rootText3" presStyleLbl="asst1" presStyleIdx="0" presStyleCnt="4">
        <dgm:presLayoutVars>
          <dgm:chPref val="3"/>
        </dgm:presLayoutVars>
      </dgm:prSet>
      <dgm:spPr/>
    </dgm:pt>
    <dgm:pt modelId="{FBC70D7D-4869-466F-8A24-9536BB7D5701}" type="pres">
      <dgm:prSet presAssocID="{0CB99CF7-30D6-4DB9-8DD6-4E6AE09787A7}" presName="rootConnector3" presStyleLbl="asst1" presStyleIdx="0" presStyleCnt="4"/>
      <dgm:spPr/>
    </dgm:pt>
    <dgm:pt modelId="{C68DC57A-FB42-45AA-92C8-986BCE4F4634}" type="pres">
      <dgm:prSet presAssocID="{0CB99CF7-30D6-4DB9-8DD6-4E6AE09787A7}" presName="hierChild6" presStyleCnt="0"/>
      <dgm:spPr/>
    </dgm:pt>
    <dgm:pt modelId="{FF0D6B58-BF47-4751-9BF3-0A74EFCAE6AC}" type="pres">
      <dgm:prSet presAssocID="{0CB99CF7-30D6-4DB9-8DD6-4E6AE09787A7}" presName="hierChild7" presStyleCnt="0"/>
      <dgm:spPr/>
    </dgm:pt>
    <dgm:pt modelId="{696857F3-09FD-4A7E-AF26-AD191CB625BE}" type="pres">
      <dgm:prSet presAssocID="{F373C310-25A0-45E3-9BC8-B5892BD7BDB1}" presName="Name115" presStyleLbl="parChTrans1D2" presStyleIdx="9" presStyleCnt="12"/>
      <dgm:spPr/>
    </dgm:pt>
    <dgm:pt modelId="{372A2FC3-D1B7-4450-8836-4D18B9410717}" type="pres">
      <dgm:prSet presAssocID="{66F025F0-A47C-4E9A-B28C-05FA30D63496}" presName="hierRoot3" presStyleCnt="0">
        <dgm:presLayoutVars>
          <dgm:hierBranch val="init"/>
        </dgm:presLayoutVars>
      </dgm:prSet>
      <dgm:spPr/>
    </dgm:pt>
    <dgm:pt modelId="{FCA7425A-D693-4550-B0F4-149F05D570BF}" type="pres">
      <dgm:prSet presAssocID="{66F025F0-A47C-4E9A-B28C-05FA30D63496}" presName="rootComposite3" presStyleCnt="0"/>
      <dgm:spPr/>
    </dgm:pt>
    <dgm:pt modelId="{0B19D915-4932-4358-8AC5-917C2BBA94DE}" type="pres">
      <dgm:prSet presAssocID="{66F025F0-A47C-4E9A-B28C-05FA30D63496}" presName="rootText3" presStyleLbl="asst1" presStyleIdx="1" presStyleCnt="4">
        <dgm:presLayoutVars>
          <dgm:chPref val="3"/>
        </dgm:presLayoutVars>
      </dgm:prSet>
      <dgm:spPr/>
    </dgm:pt>
    <dgm:pt modelId="{1B684303-B9AC-490B-82D7-9CD28D95D4C3}" type="pres">
      <dgm:prSet presAssocID="{66F025F0-A47C-4E9A-B28C-05FA30D63496}" presName="rootConnector3" presStyleLbl="asst1" presStyleIdx="1" presStyleCnt="4"/>
      <dgm:spPr/>
    </dgm:pt>
    <dgm:pt modelId="{09717324-0D77-455F-9E35-0D1756630BAF}" type="pres">
      <dgm:prSet presAssocID="{66F025F0-A47C-4E9A-B28C-05FA30D63496}" presName="hierChild6" presStyleCnt="0"/>
      <dgm:spPr/>
    </dgm:pt>
    <dgm:pt modelId="{51393BAA-72A2-4BD6-B193-D613F14A8032}" type="pres">
      <dgm:prSet presAssocID="{66F025F0-A47C-4E9A-B28C-05FA30D63496}" presName="hierChild7" presStyleCnt="0"/>
      <dgm:spPr/>
    </dgm:pt>
    <dgm:pt modelId="{A2AA0C9D-22CC-40F8-8B7C-5248E268AA1A}" type="pres">
      <dgm:prSet presAssocID="{650C2293-8D8C-4F63-8BE4-420F146740BD}" presName="Name115" presStyleLbl="parChTrans1D2" presStyleIdx="10" presStyleCnt="12"/>
      <dgm:spPr/>
    </dgm:pt>
    <dgm:pt modelId="{A06635F9-8A0F-48D4-90EE-E991B15D2D1F}" type="pres">
      <dgm:prSet presAssocID="{C63365CD-D4D0-4302-B98A-75EE9503DCF1}" presName="hierRoot3" presStyleCnt="0">
        <dgm:presLayoutVars>
          <dgm:hierBranch val="init"/>
        </dgm:presLayoutVars>
      </dgm:prSet>
      <dgm:spPr/>
    </dgm:pt>
    <dgm:pt modelId="{8B962232-DF8B-4BFA-B924-0537917EEA5C}" type="pres">
      <dgm:prSet presAssocID="{C63365CD-D4D0-4302-B98A-75EE9503DCF1}" presName="rootComposite3" presStyleCnt="0"/>
      <dgm:spPr/>
    </dgm:pt>
    <dgm:pt modelId="{D336E729-C9AA-426D-87F9-70B8A28F6D9C}" type="pres">
      <dgm:prSet presAssocID="{C63365CD-D4D0-4302-B98A-75EE9503DCF1}" presName="rootText3" presStyleLbl="asst1" presStyleIdx="2" presStyleCnt="4">
        <dgm:presLayoutVars>
          <dgm:chPref val="3"/>
        </dgm:presLayoutVars>
      </dgm:prSet>
      <dgm:spPr/>
    </dgm:pt>
    <dgm:pt modelId="{D477D126-0F1F-4F7B-9270-127140552FBA}" type="pres">
      <dgm:prSet presAssocID="{C63365CD-D4D0-4302-B98A-75EE9503DCF1}" presName="rootConnector3" presStyleLbl="asst1" presStyleIdx="2" presStyleCnt="4"/>
      <dgm:spPr/>
    </dgm:pt>
    <dgm:pt modelId="{EEDC9041-9302-41FB-9029-4B2F0A796775}" type="pres">
      <dgm:prSet presAssocID="{C63365CD-D4D0-4302-B98A-75EE9503DCF1}" presName="hierChild6" presStyleCnt="0"/>
      <dgm:spPr/>
    </dgm:pt>
    <dgm:pt modelId="{F7959D70-882D-4949-9ACC-4FAB547F60D4}" type="pres">
      <dgm:prSet presAssocID="{C63365CD-D4D0-4302-B98A-75EE9503DCF1}" presName="hierChild7" presStyleCnt="0"/>
      <dgm:spPr/>
    </dgm:pt>
    <dgm:pt modelId="{68DDA6F4-E6B5-4449-93DE-29C32AD80D46}" type="pres">
      <dgm:prSet presAssocID="{676EED7A-7837-489C-AEB0-F59B3F6987C8}" presName="Name115" presStyleLbl="parChTrans1D2" presStyleIdx="11" presStyleCnt="12"/>
      <dgm:spPr/>
    </dgm:pt>
    <dgm:pt modelId="{9E90179B-9B38-4F7C-93A3-58E97ACF93E6}" type="pres">
      <dgm:prSet presAssocID="{E0134ACE-15ED-499C-A523-47FDE22D4025}" presName="hierRoot3" presStyleCnt="0">
        <dgm:presLayoutVars>
          <dgm:hierBranch val="init"/>
        </dgm:presLayoutVars>
      </dgm:prSet>
      <dgm:spPr/>
    </dgm:pt>
    <dgm:pt modelId="{B0AD7778-877E-4013-A629-B8419EE07354}" type="pres">
      <dgm:prSet presAssocID="{E0134ACE-15ED-499C-A523-47FDE22D4025}" presName="rootComposite3" presStyleCnt="0"/>
      <dgm:spPr/>
    </dgm:pt>
    <dgm:pt modelId="{4607D4CA-5F8C-4118-AEB9-1D580012F0CC}" type="pres">
      <dgm:prSet presAssocID="{E0134ACE-15ED-499C-A523-47FDE22D4025}" presName="rootText3" presStyleLbl="asst1" presStyleIdx="3" presStyleCnt="4">
        <dgm:presLayoutVars>
          <dgm:chPref val="3"/>
        </dgm:presLayoutVars>
      </dgm:prSet>
      <dgm:spPr/>
    </dgm:pt>
    <dgm:pt modelId="{3C0C03DA-4FDF-4B3B-BE6D-64444317B6EF}" type="pres">
      <dgm:prSet presAssocID="{E0134ACE-15ED-499C-A523-47FDE22D4025}" presName="rootConnector3" presStyleLbl="asst1" presStyleIdx="3" presStyleCnt="4"/>
      <dgm:spPr/>
    </dgm:pt>
    <dgm:pt modelId="{E9A75B01-37D8-4BC4-936D-83E06205C640}" type="pres">
      <dgm:prSet presAssocID="{E0134ACE-15ED-499C-A523-47FDE22D4025}" presName="hierChild6" presStyleCnt="0"/>
      <dgm:spPr/>
    </dgm:pt>
    <dgm:pt modelId="{3B1525B9-A84B-46E7-9311-460E51ACF03B}" type="pres">
      <dgm:prSet presAssocID="{E0134ACE-15ED-499C-A523-47FDE22D4025}" presName="hierChild7" presStyleCnt="0"/>
      <dgm:spPr/>
    </dgm:pt>
  </dgm:ptLst>
  <dgm:cxnLst>
    <dgm:cxn modelId="{36A5DE01-0994-48AC-A250-C8455394B28E}" srcId="{FC527DA3-3C22-448F-836D-475168D3AE3C}" destId="{EC302695-FCDB-4A09-A560-6BC7180D359B}" srcOrd="2" destOrd="0" parTransId="{7735A7D1-AF1E-43C7-8CE3-E92DA2B32CD6}" sibTransId="{52F1B9EE-A9ED-4BD8-A7AF-C9370A130361}"/>
    <dgm:cxn modelId="{AB430D05-B63D-4CBC-AFB0-B8EBE4C21C92}" srcId="{AA03397C-3886-4343-A19B-2C0F7903CCB0}" destId="{6981A4BD-CDFB-4AF8-88D5-AC0EA636B4F2}" srcOrd="5" destOrd="0" parTransId="{B0D4D14A-A050-47EE-8C83-0C106EAF0D58}" sibTransId="{BC9DB26D-A824-45FE-A330-241BE68CEB87}"/>
    <dgm:cxn modelId="{BD499C05-F525-432C-80C8-C44FC89E88E3}" srcId="{6981A4BD-CDFB-4AF8-88D5-AC0EA636B4F2}" destId="{0CB99CF7-30D6-4DB9-8DD6-4E6AE09787A7}" srcOrd="0" destOrd="0" parTransId="{4590B86C-DC10-472C-9096-30B9AD151BC8}" sibTransId="{8A6BE372-C17B-4176-AD5C-224B4A70EBD5}"/>
    <dgm:cxn modelId="{C4A09C07-ED9F-4941-828F-EE19FFB73C37}" type="presOf" srcId="{D5C45D77-C80D-4415-85E2-B788240A57A6}" destId="{F3222FB3-F0B3-4F0B-ACEF-075CDF68F952}" srcOrd="1" destOrd="0" presId="urn:microsoft.com/office/officeart/2009/3/layout/HorizontalOrganizationChart"/>
    <dgm:cxn modelId="{9F1F5E09-2345-4FF0-B75F-764FED78EBD2}" srcId="{AA03397C-3886-4343-A19B-2C0F7903CCB0}" destId="{1DEF0A01-B382-48DC-BDE8-73E32B57684A}" srcOrd="4" destOrd="0" parTransId="{FC08643E-F1D1-4AA5-9C18-461E2F852BD4}" sibTransId="{60A46A11-BCDC-4D44-BB32-749F9C200493}"/>
    <dgm:cxn modelId="{41C8A90C-350D-4D9E-8500-B8DC528B3D61}" srcId="{AA03397C-3886-4343-A19B-2C0F7903CCB0}" destId="{810B9D24-A6B7-4B40-8605-567F247F5FB1}" srcOrd="2" destOrd="0" parTransId="{762EFBCA-636F-490B-963F-5CC8512E0C28}" sibTransId="{6FC7D617-3745-4D38-ABFE-81B02B759109}"/>
    <dgm:cxn modelId="{63014613-D3C6-4FA7-9794-BE12926409DE}" type="presOf" srcId="{62D1A75A-3C76-40C9-AFF8-90DCDA7E4151}" destId="{701FA429-2F94-4CB6-B2E6-0BD5C4E991BD}" srcOrd="0" destOrd="0" presId="urn:microsoft.com/office/officeart/2009/3/layout/HorizontalOrganizationChart"/>
    <dgm:cxn modelId="{00E72415-F883-41B5-9A80-A19F5DF57C03}" type="presOf" srcId="{5DDAFA9E-D375-4DD0-8D25-7E370B9BA303}" destId="{447F0FBC-D302-4252-9239-A9326FEE1EEF}" srcOrd="1" destOrd="0" presId="urn:microsoft.com/office/officeart/2009/3/layout/HorizontalOrganizationChart"/>
    <dgm:cxn modelId="{FD160317-E34C-4C5C-B8D9-B7037FF76287}" srcId="{6981A4BD-CDFB-4AF8-88D5-AC0EA636B4F2}" destId="{5DDAFA9E-D375-4DD0-8D25-7E370B9BA303}" srcOrd="9" destOrd="0" parTransId="{F6B42B2A-0097-4A34-AD76-F870E195DA65}" sibTransId="{4EF52AEA-F0F4-4DC4-9297-6C222246FE87}"/>
    <dgm:cxn modelId="{2AA8CF17-2503-4169-99FC-0D0B7F634327}" type="presOf" srcId="{1DEF0A01-B382-48DC-BDE8-73E32B57684A}" destId="{4E07324D-BEE0-41EC-84ED-352A46D31945}" srcOrd="0" destOrd="0" presId="urn:microsoft.com/office/officeart/2009/3/layout/HorizontalOrganizationChart"/>
    <dgm:cxn modelId="{33C9D317-78CA-4740-B6D8-DAE58FF232EB}" type="presOf" srcId="{0CB99CF7-30D6-4DB9-8DD6-4E6AE09787A7}" destId="{FBC70D7D-4869-466F-8A24-9536BB7D5701}" srcOrd="1" destOrd="0" presId="urn:microsoft.com/office/officeart/2009/3/layout/HorizontalOrganizationChart"/>
    <dgm:cxn modelId="{D5D3281A-DD23-4C04-B164-1597DDC5206B}" type="presOf" srcId="{93F7C62C-07A0-486C-9A45-EDBAB2983D97}" destId="{0125F797-BA45-42D5-BC14-CE1EB0C404B2}" srcOrd="0" destOrd="0" presId="urn:microsoft.com/office/officeart/2009/3/layout/HorizontalOrganizationChart"/>
    <dgm:cxn modelId="{20B9741A-242B-40E8-80A9-7FFC2E688E0A}" type="presOf" srcId="{E0134ACE-15ED-499C-A523-47FDE22D4025}" destId="{4607D4CA-5F8C-4118-AEB9-1D580012F0CC}" srcOrd="0" destOrd="0" presId="urn:microsoft.com/office/officeart/2009/3/layout/HorizontalOrganizationChart"/>
    <dgm:cxn modelId="{53C12D1B-9652-4ECF-9ED5-F52170FEC335}" type="presOf" srcId="{716659A3-59C0-4CEF-A4DA-E40C56FB9708}" destId="{6BE4E0BC-2220-4D3E-A822-818B73D8DDE7}" srcOrd="1" destOrd="0" presId="urn:microsoft.com/office/officeart/2009/3/layout/HorizontalOrganizationChart"/>
    <dgm:cxn modelId="{2E31501D-6136-458F-8582-1C41742EC5EE}" type="presOf" srcId="{6EAB04D8-59EB-4009-BBF7-48AFA63C70EF}" destId="{FCAE2376-3D7F-4531-B6AF-395293C856BA}" srcOrd="0" destOrd="0" presId="urn:microsoft.com/office/officeart/2009/3/layout/HorizontalOrganizationChart"/>
    <dgm:cxn modelId="{F41B1722-8353-42EA-A951-A7D492146652}" srcId="{6981A4BD-CDFB-4AF8-88D5-AC0EA636B4F2}" destId="{D8C763A2-DF22-49E4-8F3B-99A947532D01}" srcOrd="4" destOrd="0" parTransId="{DC221EF9-018E-462F-B067-AC2B9B248A08}" sibTransId="{5A8AC872-E207-436A-9CC6-B2F58EC2DEF8}"/>
    <dgm:cxn modelId="{33752A24-E543-44B7-8C67-254E944A4899}" type="presOf" srcId="{EC302695-FCDB-4A09-A560-6BC7180D359B}" destId="{D2273B99-5C74-4178-ABE2-CE42881F252D}" srcOrd="1" destOrd="0" presId="urn:microsoft.com/office/officeart/2009/3/layout/HorizontalOrganizationChart"/>
    <dgm:cxn modelId="{0158C829-4931-4107-A6AE-744722F042B6}" type="presOf" srcId="{244678B8-4B01-4B49-8015-A774DAE243FE}" destId="{3385F0EB-3BF2-430E-81E3-8020F8C20B11}" srcOrd="0" destOrd="0" presId="urn:microsoft.com/office/officeart/2009/3/layout/HorizontalOrganizationChart"/>
    <dgm:cxn modelId="{3F2C2732-42C7-40C4-9DBA-210E73C2AFCF}" type="presOf" srcId="{6981A4BD-CDFB-4AF8-88D5-AC0EA636B4F2}" destId="{87C6DA20-98D1-429A-B04C-644CEFF8ACC5}" srcOrd="1" destOrd="0" presId="urn:microsoft.com/office/officeart/2009/3/layout/HorizontalOrganizationChart"/>
    <dgm:cxn modelId="{E1BE5432-F85E-48EE-B77C-4FF36AEE998E}" type="presOf" srcId="{95AF48AB-F65D-490C-8DB6-CBD2E456DD10}" destId="{92A8AE34-FDCD-4C36-A90E-7CDB002E987A}" srcOrd="0" destOrd="0" presId="urn:microsoft.com/office/officeart/2009/3/layout/HorizontalOrganizationChart"/>
    <dgm:cxn modelId="{4DA9F533-BD9C-4F67-A156-8B1385B1C4D7}" type="presOf" srcId="{FD953D45-C54B-4025-BF20-4ED8FA5B560B}" destId="{46E7F466-2332-4FA7-9FB2-471740963AD8}" srcOrd="0" destOrd="0" presId="urn:microsoft.com/office/officeart/2009/3/layout/HorizontalOrganizationChart"/>
    <dgm:cxn modelId="{9AC25937-4AB7-4877-AEEA-3D3D89C7DD94}" srcId="{FC527DA3-3C22-448F-836D-475168D3AE3C}" destId="{716659A3-59C0-4CEF-A4DA-E40C56FB9708}" srcOrd="1" destOrd="0" parTransId="{9F56B056-1352-43AB-8F08-2D6E60ADD137}" sibTransId="{9B112053-90AE-47CF-B650-2B46A4F1BD8A}"/>
    <dgm:cxn modelId="{3F7D1440-510D-4251-ADE1-5B2F8ECE94A2}" srcId="{6981A4BD-CDFB-4AF8-88D5-AC0EA636B4F2}" destId="{66F025F0-A47C-4E9A-B28C-05FA30D63496}" srcOrd="1" destOrd="0" parTransId="{F373C310-25A0-45E3-9BC8-B5892BD7BDB1}" sibTransId="{A915D2DF-5EC8-47E4-96A4-773347CE3F67}"/>
    <dgm:cxn modelId="{D4A94940-C68B-4770-8B57-A6D53EB23B93}" type="presOf" srcId="{36EDFB55-BEDC-4E64-A0C8-17A6E6CC9E75}" destId="{A84EB37F-4D52-495A-B475-46B2F67D829E}" srcOrd="0" destOrd="0" presId="urn:microsoft.com/office/officeart/2009/3/layout/HorizontalOrganizationChart"/>
    <dgm:cxn modelId="{5069595F-530A-4E38-B06C-6499ADFE9CB4}" type="presOf" srcId="{D8C763A2-DF22-49E4-8F3B-99A947532D01}" destId="{FB9A7CB0-5C29-4ACA-9AFB-0A23989741F2}" srcOrd="1" destOrd="0" presId="urn:microsoft.com/office/officeart/2009/3/layout/HorizontalOrganizationChart"/>
    <dgm:cxn modelId="{3D13CB41-FC62-41B3-8882-48EC4AD384F3}" type="presOf" srcId="{7404A7E5-AA12-4F0F-ABCA-79B3AEB773C8}" destId="{86F12214-2392-47E5-8B97-5A95AA13750E}" srcOrd="1" destOrd="0" presId="urn:microsoft.com/office/officeart/2009/3/layout/HorizontalOrganizationChart"/>
    <dgm:cxn modelId="{963F1162-6AA1-42FC-99ED-3726C59F3B62}" type="presOf" srcId="{58478579-7AB3-4890-B83F-23AE952610AC}" destId="{FF9AC5DD-1AA1-4D00-83EF-FF602684416B}" srcOrd="1" destOrd="0" presId="urn:microsoft.com/office/officeart/2009/3/layout/HorizontalOrganizationChart"/>
    <dgm:cxn modelId="{A69C2564-0B2A-4758-9957-3B9DD2A3E500}" type="presOf" srcId="{F373C310-25A0-45E3-9BC8-B5892BD7BDB1}" destId="{696857F3-09FD-4A7E-AF26-AD191CB625BE}" srcOrd="0" destOrd="0" presId="urn:microsoft.com/office/officeart/2009/3/layout/HorizontalOrganizationChart"/>
    <dgm:cxn modelId="{DEB72067-5DED-4692-98EA-869D1F98DB4F}" srcId="{6981A4BD-CDFB-4AF8-88D5-AC0EA636B4F2}" destId="{FAA9A7F8-D02A-4186-AE56-3650EE2CF189}" srcOrd="10" destOrd="0" parTransId="{6EAB04D8-59EB-4009-BBF7-48AFA63C70EF}" sibTransId="{01BC9BE0-4E00-412B-9514-A2D5EB8876B7}"/>
    <dgm:cxn modelId="{C0C94567-8A9B-4E1F-8629-8BE206FA5274}" type="presOf" srcId="{6D5A257A-2B1C-4EFA-8F16-4B3D325824AA}" destId="{551CBEED-74C1-4F3D-89DF-36002BCA4ABB}" srcOrd="0" destOrd="0" presId="urn:microsoft.com/office/officeart/2009/3/layout/HorizontalOrganizationChart"/>
    <dgm:cxn modelId="{5FBDC46A-E4BF-417B-80A7-43C32F13B1F4}" type="presOf" srcId="{6683C33B-CCF1-4E39-9AA9-F5DDB5F42DD4}" destId="{08D10957-02D7-435F-A1B8-6D6C1DB2D2CD}" srcOrd="0" destOrd="0" presId="urn:microsoft.com/office/officeart/2009/3/layout/HorizontalOrganizationChart"/>
    <dgm:cxn modelId="{2BBB294B-E460-4799-AB90-E989B32FC387}" type="presOf" srcId="{6683C33B-CCF1-4E39-9AA9-F5DDB5F42DD4}" destId="{41D9298D-2ECE-4E94-AE44-2C5AAD76A2E7}" srcOrd="1" destOrd="0" presId="urn:microsoft.com/office/officeart/2009/3/layout/HorizontalOrganizationChart"/>
    <dgm:cxn modelId="{C395476B-E454-4A9B-9FDD-70357B09DE95}" type="presOf" srcId="{FC527DA3-3C22-448F-836D-475168D3AE3C}" destId="{D36B1A8D-0231-46A8-9770-0A673D36903B}" srcOrd="1" destOrd="0" presId="urn:microsoft.com/office/officeart/2009/3/layout/HorizontalOrganizationChart"/>
    <dgm:cxn modelId="{5D34B16B-EB6A-48EE-8D66-8ABFCED4DA24}" type="presOf" srcId="{D8C763A2-DF22-49E4-8F3B-99A947532D01}" destId="{384EA8B5-A3A1-4813-BBE1-1CA91D2A4B91}" srcOrd="0" destOrd="0" presId="urn:microsoft.com/office/officeart/2009/3/layout/HorizontalOrganizationChart"/>
    <dgm:cxn modelId="{5FF7924D-2F75-4336-8FCA-7F3665A751B2}" type="presOf" srcId="{C63365CD-D4D0-4302-B98A-75EE9503DCF1}" destId="{D336E729-C9AA-426D-87F9-70B8A28F6D9C}" srcOrd="0" destOrd="0" presId="urn:microsoft.com/office/officeart/2009/3/layout/HorizontalOrganizationChart"/>
    <dgm:cxn modelId="{CF5BB94D-E8F1-4402-9526-A1314C8C0D47}" type="presOf" srcId="{FD953D45-C54B-4025-BF20-4ED8FA5B560B}" destId="{BA198BB6-313F-4AA0-8C60-86335774CB98}" srcOrd="1" destOrd="0" presId="urn:microsoft.com/office/officeart/2009/3/layout/HorizontalOrganizationChart"/>
    <dgm:cxn modelId="{31A7D16D-7CF2-485C-9561-B79F6619F329}" type="presOf" srcId="{8215A107-1EF2-4DFB-BB91-D1356AA4D532}" destId="{7C65D2C6-BD1C-4E90-8EF1-7E0018E54699}" srcOrd="0" destOrd="0" presId="urn:microsoft.com/office/officeart/2009/3/layout/HorizontalOrganizationChart"/>
    <dgm:cxn modelId="{0B4DDB6D-A3C6-47D4-B49A-E39D1C60532A}" type="presOf" srcId="{FFAEBEC4-76A4-4781-BF88-602B59AC8CC7}" destId="{6216123A-A310-4645-BB11-1FB96476D029}" srcOrd="1" destOrd="0" presId="urn:microsoft.com/office/officeart/2009/3/layout/HorizontalOrganizationChart"/>
    <dgm:cxn modelId="{8606BC4F-4F76-47E8-A33E-2F290F2D014C}" type="presOf" srcId="{A5A3C1A3-AA6D-4FA6-8904-2A1C676E6833}" destId="{7F651B36-2D73-425A-A0CB-E7588C923FE2}" srcOrd="0" destOrd="0" presId="urn:microsoft.com/office/officeart/2009/3/layout/HorizontalOrganizationChart"/>
    <dgm:cxn modelId="{7997FC4F-8A36-47CD-A076-F615608DD875}" type="presOf" srcId="{5DF13F78-CF0E-44D8-B62D-D5AED65EF948}" destId="{B40D5CE1-815D-4823-87C7-03FF9E1E5A61}" srcOrd="0" destOrd="0" presId="urn:microsoft.com/office/officeart/2009/3/layout/HorizontalOrganizationChart"/>
    <dgm:cxn modelId="{B47D6450-457C-45F2-97E8-267DB3A5A1A2}" type="presOf" srcId="{E0121E46-F87D-4C25-8044-F552E4B837CF}" destId="{173979CB-573A-42BD-9EC8-25BA10E3B4D4}" srcOrd="0" destOrd="0" presId="urn:microsoft.com/office/officeart/2009/3/layout/HorizontalOrganizationChart"/>
    <dgm:cxn modelId="{CA129B51-0C40-49DA-9A6F-BFEBC64422C8}" type="presOf" srcId="{7B90B16E-5DD1-41B4-97E7-4008EB0E969A}" destId="{F000EDBD-00D3-4A64-B261-C820D99179DE}" srcOrd="0" destOrd="0" presId="urn:microsoft.com/office/officeart/2009/3/layout/HorizontalOrganizationChart"/>
    <dgm:cxn modelId="{905A7673-E006-45CC-ACFB-D071E058DBC6}" srcId="{D8C763A2-DF22-49E4-8F3B-99A947532D01}" destId="{960FCFC7-2830-4398-93CB-41098ACF73E6}" srcOrd="0" destOrd="0" parTransId="{95AF48AB-F65D-490C-8DB6-CBD2E456DD10}" sibTransId="{D90EDC9B-B16C-4CED-A891-FE340F9FD5F5}"/>
    <dgm:cxn modelId="{E5372575-EA07-4E86-ABCC-F05448B06364}" type="presOf" srcId="{7735A7D1-AF1E-43C7-8CE3-E92DA2B32CD6}" destId="{806FC4F5-1805-461E-B5F3-88B12F471164}" srcOrd="0" destOrd="0" presId="urn:microsoft.com/office/officeart/2009/3/layout/HorizontalOrganizationChart"/>
    <dgm:cxn modelId="{68294875-AEB8-4B9A-9DB1-E71A576FF70A}" type="presOf" srcId="{1DEF0A01-B382-48DC-BDE8-73E32B57684A}" destId="{C8308C77-B27E-442E-8113-9BE1192A8E9B}" srcOrd="1" destOrd="0" presId="urn:microsoft.com/office/officeart/2009/3/layout/HorizontalOrganizationChart"/>
    <dgm:cxn modelId="{24F1E575-A7AF-4266-87FA-E782BE8F331C}" type="presOf" srcId="{0A2654AC-B227-4132-B895-59853DB48281}" destId="{5B1D271C-A8F9-4CE7-B312-7C2AE66832FB}" srcOrd="0" destOrd="0" presId="urn:microsoft.com/office/officeart/2009/3/layout/HorizontalOrganizationChart"/>
    <dgm:cxn modelId="{CCD9F155-3283-4DA6-B3AB-E4E9301E1973}" type="presOf" srcId="{961840F7-2CA5-47B0-83B1-3741951D7911}" destId="{0EC6725E-DAB4-4FE7-B67F-29109A1BDEFB}" srcOrd="0" destOrd="0" presId="urn:microsoft.com/office/officeart/2009/3/layout/HorizontalOrganizationChart"/>
    <dgm:cxn modelId="{28253156-2A32-458C-9A0E-5ACD92B1F941}" type="presOf" srcId="{66F025F0-A47C-4E9A-B28C-05FA30D63496}" destId="{0B19D915-4932-4358-8AC5-917C2BBA94DE}" srcOrd="0" destOrd="0" presId="urn:microsoft.com/office/officeart/2009/3/layout/HorizontalOrganizationChart"/>
    <dgm:cxn modelId="{84EDE577-9D50-4759-8921-673FB80A375C}" type="presOf" srcId="{4590B86C-DC10-472C-9096-30B9AD151BC8}" destId="{BD54D7B1-E68B-4003-9AB7-35A4D31A76F6}" srcOrd="0" destOrd="0" presId="urn:microsoft.com/office/officeart/2009/3/layout/HorizontalOrganizationChart"/>
    <dgm:cxn modelId="{478CA179-70BE-4292-9BBA-D8D05C961C5C}" srcId="{AA03397C-3886-4343-A19B-2C0F7903CCB0}" destId="{7B90B16E-5DD1-41B4-97E7-4008EB0E969A}" srcOrd="0" destOrd="0" parTransId="{81721F64-C916-43EB-A578-BA73D4771B6D}" sibTransId="{2DEA4665-0F50-4055-995F-336F8A4ACF86}"/>
    <dgm:cxn modelId="{61E2E17D-1E3B-4A68-AE42-2415CA12EDE1}" type="presOf" srcId="{F6B42B2A-0097-4A34-AD76-F870E195DA65}" destId="{A2F64452-F43D-452F-A246-70BA63DA7D6D}" srcOrd="0" destOrd="0" presId="urn:microsoft.com/office/officeart/2009/3/layout/HorizontalOrganizationChart"/>
    <dgm:cxn modelId="{BE1E907E-55E2-4150-868D-F25397910C83}" type="presOf" srcId="{FFAEBEC4-76A4-4781-BF88-602B59AC8CC7}" destId="{95D5EA7A-0D59-452E-A31E-6097A786B863}" srcOrd="0" destOrd="0" presId="urn:microsoft.com/office/officeart/2009/3/layout/HorizontalOrganizationChart"/>
    <dgm:cxn modelId="{BD3FAC7F-F7F7-4EBC-825C-9182DBBC1999}" type="presOf" srcId="{D9AF3995-DAB7-47CD-976F-9D484EDCEDAD}" destId="{7CB69CC7-22C5-4C5B-9808-51A812F0B29D}" srcOrd="1" destOrd="0" presId="urn:microsoft.com/office/officeart/2009/3/layout/HorizontalOrganizationChart"/>
    <dgm:cxn modelId="{F14FDA7F-21F2-4DCB-B65B-103F1A6CBAB4}" type="presOf" srcId="{8B41E2DB-EE58-4124-9FB8-F336CD1B0050}" destId="{0B30B7CF-FBFE-4112-A92F-0FFA129535F6}" srcOrd="0" destOrd="0" presId="urn:microsoft.com/office/officeart/2009/3/layout/HorizontalOrganizationChart"/>
    <dgm:cxn modelId="{8FF48283-4743-4543-AC5F-2D71817C26F6}" srcId="{6981A4BD-CDFB-4AF8-88D5-AC0EA636B4F2}" destId="{C63365CD-D4D0-4302-B98A-75EE9503DCF1}" srcOrd="2" destOrd="0" parTransId="{650C2293-8D8C-4F63-8BE4-420F146740BD}" sibTransId="{1ED3739B-70BC-4E5F-853A-C9F3256F2424}"/>
    <dgm:cxn modelId="{D11C4785-6BF8-4E1E-B8EA-814A78C83C9F}" type="presOf" srcId="{810B9D24-A6B7-4B40-8605-567F247F5FB1}" destId="{E97D961F-18A1-4D84-9527-B916A2DF7DF0}" srcOrd="0" destOrd="0" presId="urn:microsoft.com/office/officeart/2009/3/layout/HorizontalOrganizationChart"/>
    <dgm:cxn modelId="{F3CD5B88-04E3-49B1-B4BF-1DC08DAA86A2}" srcId="{6981A4BD-CDFB-4AF8-88D5-AC0EA636B4F2}" destId="{E0134ACE-15ED-499C-A523-47FDE22D4025}" srcOrd="3" destOrd="0" parTransId="{676EED7A-7837-489C-AEB0-F59B3F6987C8}" sibTransId="{47A3B54C-5FF0-4441-ADCF-41717D468BD7}"/>
    <dgm:cxn modelId="{8BCCB688-B99A-4B56-A403-083F0A1F40AA}" type="presOf" srcId="{AA03397C-3886-4343-A19B-2C0F7903CCB0}" destId="{63F5DB40-B024-4EC0-9BCA-40FC961E3C54}" srcOrd="0" destOrd="0" presId="urn:microsoft.com/office/officeart/2009/3/layout/HorizontalOrganizationChart"/>
    <dgm:cxn modelId="{9767038A-9E11-438D-B4A8-5463CC3C43CD}" type="presOf" srcId="{9F56B056-1352-43AB-8F08-2D6E60ADD137}" destId="{F3319192-1336-472C-BF31-3343945B1A26}" srcOrd="0" destOrd="0" presId="urn:microsoft.com/office/officeart/2009/3/layout/HorizontalOrganizationChart"/>
    <dgm:cxn modelId="{45C9698A-B8DA-437D-A597-A822FFC41B99}" type="presOf" srcId="{960FCFC7-2830-4398-93CB-41098ACF73E6}" destId="{A1034DA1-F7CD-4419-8A5F-927BD07C7202}" srcOrd="0" destOrd="0" presId="urn:microsoft.com/office/officeart/2009/3/layout/HorizontalOrganizationChart"/>
    <dgm:cxn modelId="{42948F8B-98E1-44CB-A53D-A140BCC494F6}" type="presOf" srcId="{650C2293-8D8C-4F63-8BE4-420F146740BD}" destId="{A2AA0C9D-22CC-40F8-8B7C-5248E268AA1A}" srcOrd="0" destOrd="0" presId="urn:microsoft.com/office/officeart/2009/3/layout/HorizontalOrganizationChart"/>
    <dgm:cxn modelId="{AE36988B-45C1-4BAC-93E1-9A1928EE743B}" type="presOf" srcId="{5991F1DF-A17E-4A3F-B36C-E13D29CBFC52}" destId="{BBE57BAB-124E-4DD8-B640-30D53CF1E109}" srcOrd="0" destOrd="0" presId="urn:microsoft.com/office/officeart/2009/3/layout/HorizontalOrganizationChart"/>
    <dgm:cxn modelId="{394DCF92-D39A-46D1-A127-D2F0DCC674F8}" srcId="{6981A4BD-CDFB-4AF8-88D5-AC0EA636B4F2}" destId="{8215A107-1EF2-4DFB-BB91-D1356AA4D532}" srcOrd="7" destOrd="0" parTransId="{5991F1DF-A17E-4A3F-B36C-E13D29CBFC52}" sibTransId="{94A0F6B2-773F-4864-BAC8-AF677E17D223}"/>
    <dgm:cxn modelId="{EA095F94-EACF-478E-B18B-C63B9B9992F3}" type="presOf" srcId="{D5C45D77-C80D-4415-85E2-B788240A57A6}" destId="{D0B82160-55B0-4FDE-B495-919B7115D945}" srcOrd="0" destOrd="0" presId="urn:microsoft.com/office/officeart/2009/3/layout/HorizontalOrganizationChart"/>
    <dgm:cxn modelId="{2A722D9A-2338-441A-94FD-2DF0AE3D4CDB}" type="presOf" srcId="{E0134ACE-15ED-499C-A523-47FDE22D4025}" destId="{3C0C03DA-4FDF-4B3B-BE6D-64444317B6EF}" srcOrd="1" destOrd="0" presId="urn:microsoft.com/office/officeart/2009/3/layout/HorizontalOrganizationChart"/>
    <dgm:cxn modelId="{86FA529A-15B2-40FF-B26A-67368DE46D50}" type="presOf" srcId="{0CB99CF7-30D6-4DB9-8DD6-4E6AE09787A7}" destId="{37CFEE5B-71BE-4804-80A2-CAC064E08D57}" srcOrd="0" destOrd="0" presId="urn:microsoft.com/office/officeart/2009/3/layout/HorizontalOrganizationChart"/>
    <dgm:cxn modelId="{6398449C-F917-4E9F-8A87-A96CB29B1F89}" srcId="{AA03397C-3886-4343-A19B-2C0F7903CCB0}" destId="{8B41E2DB-EE58-4124-9FB8-F336CD1B0050}" srcOrd="3" destOrd="0" parTransId="{6839ABE0-94B9-4C80-B2B9-CAEDD959463E}" sibTransId="{C0364360-BB9D-4257-BE21-F7C92F587379}"/>
    <dgm:cxn modelId="{BEC5A79D-CF25-45AC-942F-84C8A8045815}" srcId="{6981A4BD-CDFB-4AF8-88D5-AC0EA636B4F2}" destId="{FC527DA3-3C22-448F-836D-475168D3AE3C}" srcOrd="11" destOrd="0" parTransId="{62D1A75A-3C76-40C9-AFF8-90DCDA7E4151}" sibTransId="{DE608550-CCCA-491A-812D-9D2B7CF62B13}"/>
    <dgm:cxn modelId="{7A0812A1-0C2B-4EFE-AA8A-00D9A7BD603B}" srcId="{6981A4BD-CDFB-4AF8-88D5-AC0EA636B4F2}" destId="{58478579-7AB3-4890-B83F-23AE952610AC}" srcOrd="8" destOrd="0" parTransId="{A5A3C1A3-AA6D-4FA6-8904-2A1C676E6833}" sibTransId="{CF5702EF-C0A8-46A9-A5C5-4B7E0276A166}"/>
    <dgm:cxn modelId="{10D6B6A2-7C2C-4A0E-9B66-F9C2BE192755}" type="presOf" srcId="{86EF9319-4893-476C-803D-2D20595E74C1}" destId="{A5B4175F-E97D-451B-9208-20CDB01CA113}" srcOrd="1" destOrd="0" presId="urn:microsoft.com/office/officeart/2009/3/layout/HorizontalOrganizationChart"/>
    <dgm:cxn modelId="{301A60A4-A62C-4505-80CB-A11F86D4927E}" srcId="{AA03397C-3886-4343-A19B-2C0F7903CCB0}" destId="{D9AF3995-DAB7-47CD-976F-9D484EDCEDAD}" srcOrd="1" destOrd="0" parTransId="{104D9315-59E8-4DD7-BDD9-1331C842B7F8}" sibTransId="{819CA334-EF4C-444C-A587-AC0E3FE3C1CC}"/>
    <dgm:cxn modelId="{20EC32A5-9397-4008-8F75-8EBE30B139FA}" type="presOf" srcId="{7B90B16E-5DD1-41B4-97E7-4008EB0E969A}" destId="{652A04C5-911A-4F5D-ABFC-66F6A93F3880}" srcOrd="1" destOrd="0" presId="urn:microsoft.com/office/officeart/2009/3/layout/HorizontalOrganizationChart"/>
    <dgm:cxn modelId="{CC28B4A5-3049-472D-9F77-802B91EB92B6}" srcId="{5E8259F5-FDB9-43EC-A4CB-6A7A920BD2D0}" destId="{7404A7E5-AA12-4F0F-ABCA-79B3AEB773C8}" srcOrd="0" destOrd="0" parTransId="{5DF13F78-CF0E-44D8-B62D-D5AED65EF948}" sibTransId="{639006A0-9F6B-42EF-96CA-F66153E141B9}"/>
    <dgm:cxn modelId="{569A08A6-1B97-4197-A5FE-EBE2EBB79D64}" srcId="{5E8259F5-FDB9-43EC-A4CB-6A7A920BD2D0}" destId="{FFAEBEC4-76A4-4781-BF88-602B59AC8CC7}" srcOrd="1" destOrd="0" parTransId="{D2BCE9A5-DF27-45F8-AC83-88C85F1C68EC}" sibTransId="{AADC0702-587F-49AC-AD6A-0F406B211CDF}"/>
    <dgm:cxn modelId="{0C3216A6-92DC-4CB1-AAA3-183BE97A764D}" type="presOf" srcId="{08507DB3-2C55-40C4-AA50-249BF329E2A0}" destId="{6CA6BA32-EDE4-4416-A200-33D8BC1E0BD3}" srcOrd="0" destOrd="0" presId="urn:microsoft.com/office/officeart/2009/3/layout/HorizontalOrganizationChart"/>
    <dgm:cxn modelId="{5B5A12AA-EEFB-46FB-955E-6E676C668A59}" type="presOf" srcId="{676EED7A-7837-489C-AEB0-F59B3F6987C8}" destId="{68DDA6F4-E6B5-4449-93DE-29C32AD80D46}" srcOrd="0" destOrd="0" presId="urn:microsoft.com/office/officeart/2009/3/layout/HorizontalOrganizationChart"/>
    <dgm:cxn modelId="{053362AB-D005-42DA-9575-68079A51F180}" type="presOf" srcId="{810B9D24-A6B7-4B40-8605-567F247F5FB1}" destId="{829CDB14-57FF-45C9-8031-B3A4E837D10A}" srcOrd="1" destOrd="0" presId="urn:microsoft.com/office/officeart/2009/3/layout/HorizontalOrganizationChart"/>
    <dgm:cxn modelId="{18BB04B1-0155-4902-A55A-9965329B6FBA}" type="presOf" srcId="{8215A107-1EF2-4DFB-BB91-D1356AA4D532}" destId="{11D0294C-D649-482F-BA70-234A370A1B74}" srcOrd="1" destOrd="0" presId="urn:microsoft.com/office/officeart/2009/3/layout/HorizontalOrganizationChart"/>
    <dgm:cxn modelId="{6DE259B2-387C-4407-8C57-9BF0E1FC57A2}" srcId="{5DDAFA9E-D375-4DD0-8D25-7E370B9BA303}" destId="{FD953D45-C54B-4025-BF20-4ED8FA5B560B}" srcOrd="0" destOrd="0" parTransId="{36EDFB55-BEDC-4E64-A0C8-17A6E6CC9E75}" sibTransId="{D0C38098-D62B-4EBC-B267-B2E4857DCF5C}"/>
    <dgm:cxn modelId="{4864DBB3-5AD4-4692-9910-FA9CB70F8D49}" type="presOf" srcId="{5E8259F5-FDB9-43EC-A4CB-6A7A920BD2D0}" destId="{FEB9FD93-8140-4DB0-A5FB-B911E5780FA0}" srcOrd="0" destOrd="0" presId="urn:microsoft.com/office/officeart/2009/3/layout/HorizontalOrganizationChart"/>
    <dgm:cxn modelId="{6400AAB4-9298-4325-9B4A-59A7B725E47E}" type="presOf" srcId="{FC527DA3-3C22-448F-836D-475168D3AE3C}" destId="{02CAC42D-161E-470B-B08F-20A495E7819C}" srcOrd="0" destOrd="0" presId="urn:microsoft.com/office/officeart/2009/3/layout/HorizontalOrganizationChart"/>
    <dgm:cxn modelId="{8611B4B4-CA7E-4076-A58B-25815DC419ED}" type="presOf" srcId="{5E8259F5-FDB9-43EC-A4CB-6A7A920BD2D0}" destId="{97FCB0AF-AA97-4C8B-AAE5-01BDB2BB5879}" srcOrd="1" destOrd="0" presId="urn:microsoft.com/office/officeart/2009/3/layout/HorizontalOrganizationChart"/>
    <dgm:cxn modelId="{AE0F96B8-892E-4F69-A7D1-27619607790C}" type="presOf" srcId="{0A2654AC-B227-4132-B895-59853DB48281}" destId="{877BE4F2-F470-4E32-9A7D-A49C58980A8D}" srcOrd="1" destOrd="0" presId="urn:microsoft.com/office/officeart/2009/3/layout/HorizontalOrganizationChart"/>
    <dgm:cxn modelId="{FA958AB9-D64B-4A2B-A980-446EF910A878}" type="presOf" srcId="{58478579-7AB3-4890-B83F-23AE952610AC}" destId="{A50157E7-DFF7-4C59-BCE0-C46FC61BDAB9}" srcOrd="0" destOrd="0" presId="urn:microsoft.com/office/officeart/2009/3/layout/HorizontalOrganizationChart"/>
    <dgm:cxn modelId="{020493BB-4768-423B-94A4-8FEDB6BF6FA2}" type="presOf" srcId="{FAA9A7F8-D02A-4186-AE56-3650EE2CF189}" destId="{603D73E5-BE5A-4AB9-B95B-C28A67E10B36}" srcOrd="1" destOrd="0" presId="urn:microsoft.com/office/officeart/2009/3/layout/HorizontalOrganizationChart"/>
    <dgm:cxn modelId="{68A1A8BE-585D-42BB-B698-56505FD649EB}" type="presOf" srcId="{DC221EF9-018E-462F-B067-AC2B9B248A08}" destId="{DB3AB258-A7FF-40E1-9F46-414F1EF857A0}" srcOrd="0" destOrd="0" presId="urn:microsoft.com/office/officeart/2009/3/layout/HorizontalOrganizationChart"/>
    <dgm:cxn modelId="{15ABEDBF-62F7-4155-A3F0-85CE8D68F8A9}" type="presOf" srcId="{C63365CD-D4D0-4302-B98A-75EE9503DCF1}" destId="{D477D126-0F1F-4F7B-9270-127140552FBA}" srcOrd="1" destOrd="0" presId="urn:microsoft.com/office/officeart/2009/3/layout/HorizontalOrganizationChart"/>
    <dgm:cxn modelId="{862403C0-2ACE-41E4-AF91-74C24A248D2C}" type="presOf" srcId="{5DDAFA9E-D375-4DD0-8D25-7E370B9BA303}" destId="{F1193947-AE3E-4E97-AAFC-E1322424E849}" srcOrd="0" destOrd="0" presId="urn:microsoft.com/office/officeart/2009/3/layout/HorizontalOrganizationChart"/>
    <dgm:cxn modelId="{CE14DDC2-E5D0-41ED-A54E-32576A7147B1}" type="presOf" srcId="{86EF9319-4893-476C-803D-2D20595E74C1}" destId="{E160A53B-408E-4108-BEB2-3001801F1C83}" srcOrd="0" destOrd="0" presId="urn:microsoft.com/office/officeart/2009/3/layout/HorizontalOrganizationChart"/>
    <dgm:cxn modelId="{715998C3-B91B-43A7-AD5D-F99D2FD5E46D}" type="presOf" srcId="{960FCFC7-2830-4398-93CB-41098ACF73E6}" destId="{78B054A2-A8F3-4E5F-B336-FAAD24F6A5B5}" srcOrd="1" destOrd="0" presId="urn:microsoft.com/office/officeart/2009/3/layout/HorizontalOrganizationChart"/>
    <dgm:cxn modelId="{3F2F50D2-3306-4A43-BA15-D557B75DAB3F}" srcId="{FC527DA3-3C22-448F-836D-475168D3AE3C}" destId="{244678B8-4B01-4B49-8015-A774DAE243FE}" srcOrd="0" destOrd="0" parTransId="{08507DB3-2C55-40C4-AA50-249BF329E2A0}" sibTransId="{E1F4E801-5F2E-4712-8989-C6395AB3026C}"/>
    <dgm:cxn modelId="{5220C0D4-EBF0-453B-9BAF-793E9B9A4950}" srcId="{EC302695-FCDB-4A09-A560-6BC7180D359B}" destId="{86EF9319-4893-476C-803D-2D20595E74C1}" srcOrd="1" destOrd="0" parTransId="{961840F7-2CA5-47B0-83B1-3741951D7911}" sibTransId="{DA92D818-F6E3-4D1F-B508-3A37545AEC89}"/>
    <dgm:cxn modelId="{23F26DD6-33D6-4D14-AFAC-78847236DC35}" srcId="{EC302695-FCDB-4A09-A560-6BC7180D359B}" destId="{0A2654AC-B227-4132-B895-59853DB48281}" srcOrd="0" destOrd="0" parTransId="{E0121E46-F87D-4C25-8044-F552E4B837CF}" sibTransId="{DB1E2345-2427-4341-84D4-162D4B6E0665}"/>
    <dgm:cxn modelId="{F6B25CDA-81C0-4302-8DA0-6E920B43BD63}" srcId="{58478579-7AB3-4890-B83F-23AE952610AC}" destId="{D5C45D77-C80D-4415-85E2-B788240A57A6}" srcOrd="0" destOrd="0" parTransId="{6D5A257A-2B1C-4EFA-8F16-4B3D325824AA}" sibTransId="{D77B09C9-C054-4CC2-B71E-D5B876557CEE}"/>
    <dgm:cxn modelId="{C40428DB-4DC7-4959-B0B8-EF31A2829EB5}" type="presOf" srcId="{D2BCE9A5-DF27-45F8-AC83-88C85F1C68EC}" destId="{903A76C5-5C60-497A-B035-1AFD9B5AAD73}" srcOrd="0" destOrd="0" presId="urn:microsoft.com/office/officeart/2009/3/layout/HorizontalOrganizationChart"/>
    <dgm:cxn modelId="{896E12DD-2EBD-4EDA-AC9A-7BEE35F35302}" type="presOf" srcId="{244678B8-4B01-4B49-8015-A774DAE243FE}" destId="{54D5854D-7852-41EE-AB8A-2155A280E392}" srcOrd="1" destOrd="0" presId="urn:microsoft.com/office/officeart/2009/3/layout/HorizontalOrganizationChart"/>
    <dgm:cxn modelId="{2D53A6DE-6873-472A-9532-8A7221A4C2E3}" type="presOf" srcId="{9976A2A8-7A78-49E9-9880-774C35246771}" destId="{2269D617-AF89-4205-A89D-00D0665B423B}" srcOrd="0" destOrd="0" presId="urn:microsoft.com/office/officeart/2009/3/layout/HorizontalOrganizationChart"/>
    <dgm:cxn modelId="{ED9CBAE5-F80A-4F7C-95B4-90B908A37FD8}" type="presOf" srcId="{7404A7E5-AA12-4F0F-ABCA-79B3AEB773C8}" destId="{93E7A426-3D5C-4E52-9DA5-789A89194DA9}" srcOrd="0" destOrd="0" presId="urn:microsoft.com/office/officeart/2009/3/layout/HorizontalOrganizationChart"/>
    <dgm:cxn modelId="{DB3D8FF1-E98A-41D6-BB95-B9AB30343DF0}" type="presOf" srcId="{EC302695-FCDB-4A09-A560-6BC7180D359B}" destId="{CA9E7FEB-63C0-4A06-B815-94FCC961D0EA}" srcOrd="0" destOrd="0" presId="urn:microsoft.com/office/officeart/2009/3/layout/HorizontalOrganizationChart"/>
    <dgm:cxn modelId="{ADB285F3-E2D9-47E8-856E-2D660878D7E3}" type="presOf" srcId="{6981A4BD-CDFB-4AF8-88D5-AC0EA636B4F2}" destId="{5CDD3B28-5A1A-431F-89CD-7FB7F08AF809}" srcOrd="0" destOrd="0" presId="urn:microsoft.com/office/officeart/2009/3/layout/HorizontalOrganizationChart"/>
    <dgm:cxn modelId="{7E4A53F4-9817-4E8D-AE75-C8B3653D8F27}" type="presOf" srcId="{8B41E2DB-EE58-4124-9FB8-F336CD1B0050}" destId="{91A2E6FC-9F82-45D9-846D-20F24AC5A145}" srcOrd="1" destOrd="0" presId="urn:microsoft.com/office/officeart/2009/3/layout/HorizontalOrganizationChart"/>
    <dgm:cxn modelId="{EA247DF5-9AB6-4851-A8A4-24FD9DFE1DE0}" srcId="{6981A4BD-CDFB-4AF8-88D5-AC0EA636B4F2}" destId="{5E8259F5-FDB9-43EC-A4CB-6A7A920BD2D0}" srcOrd="5" destOrd="0" parTransId="{93F7C62C-07A0-486C-9A45-EDBAB2983D97}" sibTransId="{A6269659-7563-4504-A2B6-2CD76D426A8E}"/>
    <dgm:cxn modelId="{3CB4AEF5-EE3C-4E43-A3C0-DC20E8A3ED7A}" type="presOf" srcId="{FAA9A7F8-D02A-4186-AE56-3650EE2CF189}" destId="{D5619E51-82B6-4224-9633-73CB27933B92}" srcOrd="0" destOrd="0" presId="urn:microsoft.com/office/officeart/2009/3/layout/HorizontalOrganizationChart"/>
    <dgm:cxn modelId="{FD1482F7-7E8F-4472-9DB1-35E11327DFC1}" type="presOf" srcId="{66F025F0-A47C-4E9A-B28C-05FA30D63496}" destId="{1B684303-B9AC-490B-82D7-9CD28D95D4C3}" srcOrd="1" destOrd="0" presId="urn:microsoft.com/office/officeart/2009/3/layout/HorizontalOrganizationChart"/>
    <dgm:cxn modelId="{4CFE27FA-3F6C-4132-B6EE-8C5F56795E14}" type="presOf" srcId="{D9AF3995-DAB7-47CD-976F-9D484EDCEDAD}" destId="{97A0FA0B-E927-4D1F-A84A-263D6A2E96F7}" srcOrd="0" destOrd="0" presId="urn:microsoft.com/office/officeart/2009/3/layout/HorizontalOrganizationChart"/>
    <dgm:cxn modelId="{B8597FFB-45C5-441F-8EE3-BC7AB45EB902}" type="presOf" srcId="{716659A3-59C0-4CEF-A4DA-E40C56FB9708}" destId="{1F439BBC-A8FE-4462-8351-787C348BAB14}" srcOrd="0" destOrd="0" presId="urn:microsoft.com/office/officeart/2009/3/layout/HorizontalOrganizationChart"/>
    <dgm:cxn modelId="{F48D0EFD-D3DF-4879-8100-07563E1536A1}" srcId="{6981A4BD-CDFB-4AF8-88D5-AC0EA636B4F2}" destId="{6683C33B-CCF1-4E39-9AA9-F5DDB5F42DD4}" srcOrd="6" destOrd="0" parTransId="{9976A2A8-7A78-49E9-9880-774C35246771}" sibTransId="{5971FB79-65B4-418B-9DB3-EB87DEDA2553}"/>
    <dgm:cxn modelId="{84DDAB9D-0617-42AF-B6F6-3ECB817A7070}" type="presParOf" srcId="{63F5DB40-B024-4EC0-9BCA-40FC961E3C54}" destId="{04BDD615-5835-402D-B2BA-37E98C95EABE}" srcOrd="0" destOrd="0" presId="urn:microsoft.com/office/officeart/2009/3/layout/HorizontalOrganizationChart"/>
    <dgm:cxn modelId="{C76D33AC-2A3A-4584-890F-0DEDC4D8C776}" type="presParOf" srcId="{04BDD615-5835-402D-B2BA-37E98C95EABE}" destId="{E31D719A-91DD-46D1-8B15-09D3E35EAA90}" srcOrd="0" destOrd="0" presId="urn:microsoft.com/office/officeart/2009/3/layout/HorizontalOrganizationChart"/>
    <dgm:cxn modelId="{7B023E44-ED0A-4D23-91DB-F54B65E8125A}" type="presParOf" srcId="{E31D719A-91DD-46D1-8B15-09D3E35EAA90}" destId="{F000EDBD-00D3-4A64-B261-C820D99179DE}" srcOrd="0" destOrd="0" presId="urn:microsoft.com/office/officeart/2009/3/layout/HorizontalOrganizationChart"/>
    <dgm:cxn modelId="{C83400A4-1210-4AD8-8AD5-905BBE79D32B}" type="presParOf" srcId="{E31D719A-91DD-46D1-8B15-09D3E35EAA90}" destId="{652A04C5-911A-4F5D-ABFC-66F6A93F3880}" srcOrd="1" destOrd="0" presId="urn:microsoft.com/office/officeart/2009/3/layout/HorizontalOrganizationChart"/>
    <dgm:cxn modelId="{0E2838EE-DFA6-4139-A881-04D515ADFB2B}" type="presParOf" srcId="{04BDD615-5835-402D-B2BA-37E98C95EABE}" destId="{070EB916-32E4-4159-B545-2FDD94B6ABCE}" srcOrd="1" destOrd="0" presId="urn:microsoft.com/office/officeart/2009/3/layout/HorizontalOrganizationChart"/>
    <dgm:cxn modelId="{99FB38BB-3457-4DDA-AB78-D46F3468548D}" type="presParOf" srcId="{04BDD615-5835-402D-B2BA-37E98C95EABE}" destId="{121EC1BC-021E-4A16-B940-1B34029E5CAE}" srcOrd="2" destOrd="0" presId="urn:microsoft.com/office/officeart/2009/3/layout/HorizontalOrganizationChart"/>
    <dgm:cxn modelId="{1160FA24-2480-428C-9CFC-8271A8B30585}" type="presParOf" srcId="{63F5DB40-B024-4EC0-9BCA-40FC961E3C54}" destId="{38FA2822-4FC3-42D8-A9E0-43652F49C8D6}" srcOrd="1" destOrd="0" presId="urn:microsoft.com/office/officeart/2009/3/layout/HorizontalOrganizationChart"/>
    <dgm:cxn modelId="{BE17D43D-861D-4B18-A83A-7BDE1E3FFB86}" type="presParOf" srcId="{38FA2822-4FC3-42D8-A9E0-43652F49C8D6}" destId="{AE969E2A-C7C4-45B7-A99B-EDC39A40EC66}" srcOrd="0" destOrd="0" presId="urn:microsoft.com/office/officeart/2009/3/layout/HorizontalOrganizationChart"/>
    <dgm:cxn modelId="{7846D5A1-6EB5-411F-91D3-14E7E8975CCB}" type="presParOf" srcId="{AE969E2A-C7C4-45B7-A99B-EDC39A40EC66}" destId="{97A0FA0B-E927-4D1F-A84A-263D6A2E96F7}" srcOrd="0" destOrd="0" presId="urn:microsoft.com/office/officeart/2009/3/layout/HorizontalOrganizationChart"/>
    <dgm:cxn modelId="{B76388B5-D356-4992-B7C1-F9826269AADA}" type="presParOf" srcId="{AE969E2A-C7C4-45B7-A99B-EDC39A40EC66}" destId="{7CB69CC7-22C5-4C5B-9808-51A812F0B29D}" srcOrd="1" destOrd="0" presId="urn:microsoft.com/office/officeart/2009/3/layout/HorizontalOrganizationChart"/>
    <dgm:cxn modelId="{965F353C-7E40-4914-92D5-6D1F7E50B3A8}" type="presParOf" srcId="{38FA2822-4FC3-42D8-A9E0-43652F49C8D6}" destId="{869FB15A-F1FD-47AF-9291-D770C79283D6}" srcOrd="1" destOrd="0" presId="urn:microsoft.com/office/officeart/2009/3/layout/HorizontalOrganizationChart"/>
    <dgm:cxn modelId="{3B7C2274-F644-474F-A32A-68CF13970512}" type="presParOf" srcId="{38FA2822-4FC3-42D8-A9E0-43652F49C8D6}" destId="{C16B7821-E12F-4BBA-9743-D9A3D5E570CE}" srcOrd="2" destOrd="0" presId="urn:microsoft.com/office/officeart/2009/3/layout/HorizontalOrganizationChart"/>
    <dgm:cxn modelId="{4E2BBCB3-2E04-4876-99CE-C583E8C01AE5}" type="presParOf" srcId="{63F5DB40-B024-4EC0-9BCA-40FC961E3C54}" destId="{347503D7-9ECE-4A62-A3F8-037DC3F556EF}" srcOrd="2" destOrd="0" presId="urn:microsoft.com/office/officeart/2009/3/layout/HorizontalOrganizationChart"/>
    <dgm:cxn modelId="{B895D25C-93DC-4B4E-B558-A590A8581008}" type="presParOf" srcId="{347503D7-9ECE-4A62-A3F8-037DC3F556EF}" destId="{06608579-6CC7-4051-AEA8-CA29A2406552}" srcOrd="0" destOrd="0" presId="urn:microsoft.com/office/officeart/2009/3/layout/HorizontalOrganizationChart"/>
    <dgm:cxn modelId="{D0EA412B-2240-493B-98EC-477565174303}" type="presParOf" srcId="{06608579-6CC7-4051-AEA8-CA29A2406552}" destId="{E97D961F-18A1-4D84-9527-B916A2DF7DF0}" srcOrd="0" destOrd="0" presId="urn:microsoft.com/office/officeart/2009/3/layout/HorizontalOrganizationChart"/>
    <dgm:cxn modelId="{B0D99375-A832-4AD5-8AE6-13E4A4378C73}" type="presParOf" srcId="{06608579-6CC7-4051-AEA8-CA29A2406552}" destId="{829CDB14-57FF-45C9-8031-B3A4E837D10A}" srcOrd="1" destOrd="0" presId="urn:microsoft.com/office/officeart/2009/3/layout/HorizontalOrganizationChart"/>
    <dgm:cxn modelId="{A2060C40-2D01-4D8D-ACE8-F1DBC7BA7413}" type="presParOf" srcId="{347503D7-9ECE-4A62-A3F8-037DC3F556EF}" destId="{9FCDA625-7007-4CC8-B04D-DF3090B23F26}" srcOrd="1" destOrd="0" presId="urn:microsoft.com/office/officeart/2009/3/layout/HorizontalOrganizationChart"/>
    <dgm:cxn modelId="{97338693-B926-46BE-B692-1537B8EACDD6}" type="presParOf" srcId="{347503D7-9ECE-4A62-A3F8-037DC3F556EF}" destId="{5E62640D-1F70-42F7-902A-50054CB76C27}" srcOrd="2" destOrd="0" presId="urn:microsoft.com/office/officeart/2009/3/layout/HorizontalOrganizationChart"/>
    <dgm:cxn modelId="{9DF140E8-97E8-4984-83EA-333B86331A86}" type="presParOf" srcId="{63F5DB40-B024-4EC0-9BCA-40FC961E3C54}" destId="{799B608D-9003-41C6-BA1F-8497297BB078}" srcOrd="3" destOrd="0" presId="urn:microsoft.com/office/officeart/2009/3/layout/HorizontalOrganizationChart"/>
    <dgm:cxn modelId="{F883ABD4-3DAC-480F-8D72-626A99DAD756}" type="presParOf" srcId="{799B608D-9003-41C6-BA1F-8497297BB078}" destId="{105070A6-EAC3-43B4-B6E4-7BC0E3293FE4}" srcOrd="0" destOrd="0" presId="urn:microsoft.com/office/officeart/2009/3/layout/HorizontalOrganizationChart"/>
    <dgm:cxn modelId="{2F4BC727-CD18-46CD-82A2-8B27482007F3}" type="presParOf" srcId="{105070A6-EAC3-43B4-B6E4-7BC0E3293FE4}" destId="{0B30B7CF-FBFE-4112-A92F-0FFA129535F6}" srcOrd="0" destOrd="0" presId="urn:microsoft.com/office/officeart/2009/3/layout/HorizontalOrganizationChart"/>
    <dgm:cxn modelId="{0CE1442C-CB62-4695-8269-C52B058DCDCD}" type="presParOf" srcId="{105070A6-EAC3-43B4-B6E4-7BC0E3293FE4}" destId="{91A2E6FC-9F82-45D9-846D-20F24AC5A145}" srcOrd="1" destOrd="0" presId="urn:microsoft.com/office/officeart/2009/3/layout/HorizontalOrganizationChart"/>
    <dgm:cxn modelId="{A7257405-D1AC-4A80-A0FA-72E2B620938D}" type="presParOf" srcId="{799B608D-9003-41C6-BA1F-8497297BB078}" destId="{67616E9E-3994-4D6D-AC0A-2AD8F7356367}" srcOrd="1" destOrd="0" presId="urn:microsoft.com/office/officeart/2009/3/layout/HorizontalOrganizationChart"/>
    <dgm:cxn modelId="{27A2CDFE-4B06-4EA1-AB65-A32F41DB435F}" type="presParOf" srcId="{799B608D-9003-41C6-BA1F-8497297BB078}" destId="{B8C48B1A-4EDD-4CA6-A340-B78D98FA5207}" srcOrd="2" destOrd="0" presId="urn:microsoft.com/office/officeart/2009/3/layout/HorizontalOrganizationChart"/>
    <dgm:cxn modelId="{E158BA3E-0B68-4C39-89D0-07B3B8670635}" type="presParOf" srcId="{63F5DB40-B024-4EC0-9BCA-40FC961E3C54}" destId="{5E3FA4BA-823E-4AA0-8E2B-89AFAA070A53}" srcOrd="4" destOrd="0" presId="urn:microsoft.com/office/officeart/2009/3/layout/HorizontalOrganizationChart"/>
    <dgm:cxn modelId="{8C81A51E-A404-4750-815D-3A06FD08F4EB}" type="presParOf" srcId="{5E3FA4BA-823E-4AA0-8E2B-89AFAA070A53}" destId="{3367628E-0511-4D12-9044-986FB9426264}" srcOrd="0" destOrd="0" presId="urn:microsoft.com/office/officeart/2009/3/layout/HorizontalOrganizationChart"/>
    <dgm:cxn modelId="{50A2A609-505C-497E-B0A5-3B64A805679F}" type="presParOf" srcId="{3367628E-0511-4D12-9044-986FB9426264}" destId="{4E07324D-BEE0-41EC-84ED-352A46D31945}" srcOrd="0" destOrd="0" presId="urn:microsoft.com/office/officeart/2009/3/layout/HorizontalOrganizationChart"/>
    <dgm:cxn modelId="{0A367683-A6FE-48BF-A393-F3B0F5F63E73}" type="presParOf" srcId="{3367628E-0511-4D12-9044-986FB9426264}" destId="{C8308C77-B27E-442E-8113-9BE1192A8E9B}" srcOrd="1" destOrd="0" presId="urn:microsoft.com/office/officeart/2009/3/layout/HorizontalOrganizationChart"/>
    <dgm:cxn modelId="{FDF4D35D-F526-4007-8F95-D8508E40081D}" type="presParOf" srcId="{5E3FA4BA-823E-4AA0-8E2B-89AFAA070A53}" destId="{CB18EAF7-B147-4D64-8567-9A6225F2078F}" srcOrd="1" destOrd="0" presId="urn:microsoft.com/office/officeart/2009/3/layout/HorizontalOrganizationChart"/>
    <dgm:cxn modelId="{DF4BFF4A-34B4-4F1B-A43F-51E3ECF4B7CD}" type="presParOf" srcId="{5E3FA4BA-823E-4AA0-8E2B-89AFAA070A53}" destId="{B4CC5272-7513-4749-B032-4BBC8D4BD99B}" srcOrd="2" destOrd="0" presId="urn:microsoft.com/office/officeart/2009/3/layout/HorizontalOrganizationChart"/>
    <dgm:cxn modelId="{12F9F855-2B2E-4E39-A688-093B064BF604}" type="presParOf" srcId="{63F5DB40-B024-4EC0-9BCA-40FC961E3C54}" destId="{7CE9C568-343F-4718-A278-66A49669EF77}" srcOrd="5" destOrd="0" presId="urn:microsoft.com/office/officeart/2009/3/layout/HorizontalOrganizationChart"/>
    <dgm:cxn modelId="{C85721C3-5CD2-4518-9DB8-56E9B2FA763F}" type="presParOf" srcId="{7CE9C568-343F-4718-A278-66A49669EF77}" destId="{EC4C745E-DE45-4EBD-A959-65FBB88B452D}" srcOrd="0" destOrd="0" presId="urn:microsoft.com/office/officeart/2009/3/layout/HorizontalOrganizationChart"/>
    <dgm:cxn modelId="{E06A70E4-98AF-4505-B3F8-F5B67FC4679D}" type="presParOf" srcId="{EC4C745E-DE45-4EBD-A959-65FBB88B452D}" destId="{5CDD3B28-5A1A-431F-89CD-7FB7F08AF809}" srcOrd="0" destOrd="0" presId="urn:microsoft.com/office/officeart/2009/3/layout/HorizontalOrganizationChart"/>
    <dgm:cxn modelId="{E1F2C688-BDD9-470A-A354-C5037037D6DD}" type="presParOf" srcId="{EC4C745E-DE45-4EBD-A959-65FBB88B452D}" destId="{87C6DA20-98D1-429A-B04C-644CEFF8ACC5}" srcOrd="1" destOrd="0" presId="urn:microsoft.com/office/officeart/2009/3/layout/HorizontalOrganizationChart"/>
    <dgm:cxn modelId="{FC465334-F541-4753-A4FB-ACF1C0390A15}" type="presParOf" srcId="{7CE9C568-343F-4718-A278-66A49669EF77}" destId="{85B5CF3D-7895-4BD6-923F-BDBB472F88EA}" srcOrd="1" destOrd="0" presId="urn:microsoft.com/office/officeart/2009/3/layout/HorizontalOrganizationChart"/>
    <dgm:cxn modelId="{B710AA1F-33C0-4444-BACF-06BFCBDB40E7}" type="presParOf" srcId="{85B5CF3D-7895-4BD6-923F-BDBB472F88EA}" destId="{DB3AB258-A7FF-40E1-9F46-414F1EF857A0}" srcOrd="0" destOrd="0" presId="urn:microsoft.com/office/officeart/2009/3/layout/HorizontalOrganizationChart"/>
    <dgm:cxn modelId="{3AEDE4ED-7B72-4F53-A860-2930C0ADBC1E}" type="presParOf" srcId="{85B5CF3D-7895-4BD6-923F-BDBB472F88EA}" destId="{3A6EBD42-A5A8-4091-83BE-0A4E22CD688C}" srcOrd="1" destOrd="0" presId="urn:microsoft.com/office/officeart/2009/3/layout/HorizontalOrganizationChart"/>
    <dgm:cxn modelId="{EA2631B0-E886-4185-9833-DAAFED0A5E6F}" type="presParOf" srcId="{3A6EBD42-A5A8-4091-83BE-0A4E22CD688C}" destId="{89BDD3AC-BBB5-4F1F-8611-288D97F454C3}" srcOrd="0" destOrd="0" presId="urn:microsoft.com/office/officeart/2009/3/layout/HorizontalOrganizationChart"/>
    <dgm:cxn modelId="{BB86A97E-AB5F-412D-9711-701F1EC88944}" type="presParOf" srcId="{89BDD3AC-BBB5-4F1F-8611-288D97F454C3}" destId="{384EA8B5-A3A1-4813-BBE1-1CA91D2A4B91}" srcOrd="0" destOrd="0" presId="urn:microsoft.com/office/officeart/2009/3/layout/HorizontalOrganizationChart"/>
    <dgm:cxn modelId="{7FFD6FE4-5A6C-4F42-914B-D1BBF79376CD}" type="presParOf" srcId="{89BDD3AC-BBB5-4F1F-8611-288D97F454C3}" destId="{FB9A7CB0-5C29-4ACA-9AFB-0A23989741F2}" srcOrd="1" destOrd="0" presId="urn:microsoft.com/office/officeart/2009/3/layout/HorizontalOrganizationChart"/>
    <dgm:cxn modelId="{571BC471-4FF6-4E84-9A03-EDD7BAA0D590}" type="presParOf" srcId="{3A6EBD42-A5A8-4091-83BE-0A4E22CD688C}" destId="{9A0BA605-50BD-4840-ACF7-02177E2D2976}" srcOrd="1" destOrd="0" presId="urn:microsoft.com/office/officeart/2009/3/layout/HorizontalOrganizationChart"/>
    <dgm:cxn modelId="{7121DDC2-6071-4461-994C-C17BC496C4FC}" type="presParOf" srcId="{9A0BA605-50BD-4840-ACF7-02177E2D2976}" destId="{92A8AE34-FDCD-4C36-A90E-7CDB002E987A}" srcOrd="0" destOrd="0" presId="urn:microsoft.com/office/officeart/2009/3/layout/HorizontalOrganizationChart"/>
    <dgm:cxn modelId="{7D30BA61-5D30-4920-B592-6E955294D211}" type="presParOf" srcId="{9A0BA605-50BD-4840-ACF7-02177E2D2976}" destId="{01FCB450-0012-4220-98A9-D87529277550}" srcOrd="1" destOrd="0" presId="urn:microsoft.com/office/officeart/2009/3/layout/HorizontalOrganizationChart"/>
    <dgm:cxn modelId="{1DD246EB-BBBD-4AE4-B155-A631A10B8DA8}" type="presParOf" srcId="{01FCB450-0012-4220-98A9-D87529277550}" destId="{7330D913-3479-45FA-A866-8DA7AF140399}" srcOrd="0" destOrd="0" presId="urn:microsoft.com/office/officeart/2009/3/layout/HorizontalOrganizationChart"/>
    <dgm:cxn modelId="{4818995A-B2A2-4513-8BA6-46A9BE796411}" type="presParOf" srcId="{7330D913-3479-45FA-A866-8DA7AF140399}" destId="{A1034DA1-F7CD-4419-8A5F-927BD07C7202}" srcOrd="0" destOrd="0" presId="urn:microsoft.com/office/officeart/2009/3/layout/HorizontalOrganizationChart"/>
    <dgm:cxn modelId="{A4869FE1-98E8-49EE-9324-721B4FB5C3D7}" type="presParOf" srcId="{7330D913-3479-45FA-A866-8DA7AF140399}" destId="{78B054A2-A8F3-4E5F-B336-FAAD24F6A5B5}" srcOrd="1" destOrd="0" presId="urn:microsoft.com/office/officeart/2009/3/layout/HorizontalOrganizationChart"/>
    <dgm:cxn modelId="{2A41FF43-E308-4F7C-88FD-5232BE133A77}" type="presParOf" srcId="{01FCB450-0012-4220-98A9-D87529277550}" destId="{7DFFA352-7695-41DD-AB76-03C33CD96799}" srcOrd="1" destOrd="0" presId="urn:microsoft.com/office/officeart/2009/3/layout/HorizontalOrganizationChart"/>
    <dgm:cxn modelId="{45102264-F8D0-4CD7-BE4F-23FC9A1C64D1}" type="presParOf" srcId="{01FCB450-0012-4220-98A9-D87529277550}" destId="{77C0478B-DB57-42D3-9376-C98928AAD117}" srcOrd="2" destOrd="0" presId="urn:microsoft.com/office/officeart/2009/3/layout/HorizontalOrganizationChart"/>
    <dgm:cxn modelId="{C68C3D33-8B1D-442A-8709-E513D395F276}" type="presParOf" srcId="{3A6EBD42-A5A8-4091-83BE-0A4E22CD688C}" destId="{0EB5474E-D1EB-4B08-A199-A6515298F8CE}" srcOrd="2" destOrd="0" presId="urn:microsoft.com/office/officeart/2009/3/layout/HorizontalOrganizationChart"/>
    <dgm:cxn modelId="{0FFC4424-64A8-431F-8B11-9DADF18AC83D}" type="presParOf" srcId="{85B5CF3D-7895-4BD6-923F-BDBB472F88EA}" destId="{0125F797-BA45-42D5-BC14-CE1EB0C404B2}" srcOrd="2" destOrd="0" presId="urn:microsoft.com/office/officeart/2009/3/layout/HorizontalOrganizationChart"/>
    <dgm:cxn modelId="{EECFEB76-797B-4FA5-ACD2-6AEE0DD20929}" type="presParOf" srcId="{85B5CF3D-7895-4BD6-923F-BDBB472F88EA}" destId="{B1EE35DF-7805-453A-8BE5-E29DBFC0761C}" srcOrd="3" destOrd="0" presId="urn:microsoft.com/office/officeart/2009/3/layout/HorizontalOrganizationChart"/>
    <dgm:cxn modelId="{ACAA422C-FA2D-4916-B47E-D70B7D7E6943}" type="presParOf" srcId="{B1EE35DF-7805-453A-8BE5-E29DBFC0761C}" destId="{1770674D-2977-4740-A671-A55EC7D69878}" srcOrd="0" destOrd="0" presId="urn:microsoft.com/office/officeart/2009/3/layout/HorizontalOrganizationChart"/>
    <dgm:cxn modelId="{F6ED85F3-22D2-4B46-A3FA-EBF7249A52E4}" type="presParOf" srcId="{1770674D-2977-4740-A671-A55EC7D69878}" destId="{FEB9FD93-8140-4DB0-A5FB-B911E5780FA0}" srcOrd="0" destOrd="0" presId="urn:microsoft.com/office/officeart/2009/3/layout/HorizontalOrganizationChart"/>
    <dgm:cxn modelId="{92646951-E1C7-450E-93DB-66B01E6D718E}" type="presParOf" srcId="{1770674D-2977-4740-A671-A55EC7D69878}" destId="{97FCB0AF-AA97-4C8B-AAE5-01BDB2BB5879}" srcOrd="1" destOrd="0" presId="urn:microsoft.com/office/officeart/2009/3/layout/HorizontalOrganizationChart"/>
    <dgm:cxn modelId="{5A59E65E-DA04-45A9-A4A4-FC6DDDE0AC2B}" type="presParOf" srcId="{B1EE35DF-7805-453A-8BE5-E29DBFC0761C}" destId="{73C180EB-AAC2-4939-8C31-21BEF7A8476E}" srcOrd="1" destOrd="0" presId="urn:microsoft.com/office/officeart/2009/3/layout/HorizontalOrganizationChart"/>
    <dgm:cxn modelId="{E9A58CF8-5EFA-4B84-BD7E-A1930025C6D6}" type="presParOf" srcId="{73C180EB-AAC2-4939-8C31-21BEF7A8476E}" destId="{B40D5CE1-815D-4823-87C7-03FF9E1E5A61}" srcOrd="0" destOrd="0" presId="urn:microsoft.com/office/officeart/2009/3/layout/HorizontalOrganizationChart"/>
    <dgm:cxn modelId="{C2EFCEFA-57AC-45B8-AD5D-E77134BD0513}" type="presParOf" srcId="{73C180EB-AAC2-4939-8C31-21BEF7A8476E}" destId="{341062A7-7674-4652-B2EE-0455D3C98041}" srcOrd="1" destOrd="0" presId="urn:microsoft.com/office/officeart/2009/3/layout/HorizontalOrganizationChart"/>
    <dgm:cxn modelId="{66C1F869-D768-4F8E-8347-5638377F847D}" type="presParOf" srcId="{341062A7-7674-4652-B2EE-0455D3C98041}" destId="{3ED13666-D18E-41EA-A0B6-6952A9653D8C}" srcOrd="0" destOrd="0" presId="urn:microsoft.com/office/officeart/2009/3/layout/HorizontalOrganizationChart"/>
    <dgm:cxn modelId="{9D7325CF-5FCA-4D4E-B48A-D071BB78DC06}" type="presParOf" srcId="{3ED13666-D18E-41EA-A0B6-6952A9653D8C}" destId="{93E7A426-3D5C-4E52-9DA5-789A89194DA9}" srcOrd="0" destOrd="0" presId="urn:microsoft.com/office/officeart/2009/3/layout/HorizontalOrganizationChart"/>
    <dgm:cxn modelId="{6B7A6360-A277-4F5E-886E-80DA5EE09815}" type="presParOf" srcId="{3ED13666-D18E-41EA-A0B6-6952A9653D8C}" destId="{86F12214-2392-47E5-8B97-5A95AA13750E}" srcOrd="1" destOrd="0" presId="urn:microsoft.com/office/officeart/2009/3/layout/HorizontalOrganizationChart"/>
    <dgm:cxn modelId="{ED85358A-33F1-4CB1-BA65-2F4BA2823DBF}" type="presParOf" srcId="{341062A7-7674-4652-B2EE-0455D3C98041}" destId="{3C9DA798-4FD0-446D-BD06-F40E79A357A6}" srcOrd="1" destOrd="0" presId="urn:microsoft.com/office/officeart/2009/3/layout/HorizontalOrganizationChart"/>
    <dgm:cxn modelId="{243BB4F1-C3A6-4AD8-A9D2-08A439762555}" type="presParOf" srcId="{341062A7-7674-4652-B2EE-0455D3C98041}" destId="{AC94D302-4E5D-4B9A-ADCF-4E635999F374}" srcOrd="2" destOrd="0" presId="urn:microsoft.com/office/officeart/2009/3/layout/HorizontalOrganizationChart"/>
    <dgm:cxn modelId="{6A67B2EC-6790-41DF-A1EE-AF8BDA97634A}" type="presParOf" srcId="{73C180EB-AAC2-4939-8C31-21BEF7A8476E}" destId="{903A76C5-5C60-497A-B035-1AFD9B5AAD73}" srcOrd="2" destOrd="0" presId="urn:microsoft.com/office/officeart/2009/3/layout/HorizontalOrganizationChart"/>
    <dgm:cxn modelId="{DEE8B76F-92A3-401B-9DC7-15CA580B80A9}" type="presParOf" srcId="{73C180EB-AAC2-4939-8C31-21BEF7A8476E}" destId="{4534B132-EF4E-45EF-8B00-86C46896F4F3}" srcOrd="3" destOrd="0" presId="urn:microsoft.com/office/officeart/2009/3/layout/HorizontalOrganizationChart"/>
    <dgm:cxn modelId="{8B22A0B7-F09D-40AA-B94B-8C5988AB979A}" type="presParOf" srcId="{4534B132-EF4E-45EF-8B00-86C46896F4F3}" destId="{FA1F364D-A974-4CB1-B790-1D0573826EEA}" srcOrd="0" destOrd="0" presId="urn:microsoft.com/office/officeart/2009/3/layout/HorizontalOrganizationChart"/>
    <dgm:cxn modelId="{D30D39F1-B281-4202-8B3A-C91809DCAB8D}" type="presParOf" srcId="{FA1F364D-A974-4CB1-B790-1D0573826EEA}" destId="{95D5EA7A-0D59-452E-A31E-6097A786B863}" srcOrd="0" destOrd="0" presId="urn:microsoft.com/office/officeart/2009/3/layout/HorizontalOrganizationChart"/>
    <dgm:cxn modelId="{D78DD11C-5ADD-4086-9495-45F171C99006}" type="presParOf" srcId="{FA1F364D-A974-4CB1-B790-1D0573826EEA}" destId="{6216123A-A310-4645-BB11-1FB96476D029}" srcOrd="1" destOrd="0" presId="urn:microsoft.com/office/officeart/2009/3/layout/HorizontalOrganizationChart"/>
    <dgm:cxn modelId="{D663B424-B806-4BC9-AEDA-7FFC5A3C6B7A}" type="presParOf" srcId="{4534B132-EF4E-45EF-8B00-86C46896F4F3}" destId="{7B3F3EFA-35D3-434A-A2D2-B5DC58FC65D7}" srcOrd="1" destOrd="0" presId="urn:microsoft.com/office/officeart/2009/3/layout/HorizontalOrganizationChart"/>
    <dgm:cxn modelId="{C8EAC3F9-4FCE-4356-A821-9BA78FD47D24}" type="presParOf" srcId="{4534B132-EF4E-45EF-8B00-86C46896F4F3}" destId="{56BD0356-486F-4469-BAF7-31923328CF14}" srcOrd="2" destOrd="0" presId="urn:microsoft.com/office/officeart/2009/3/layout/HorizontalOrganizationChart"/>
    <dgm:cxn modelId="{89E3C9E0-A776-4D9A-BC48-FBDC7F4A59C6}" type="presParOf" srcId="{B1EE35DF-7805-453A-8BE5-E29DBFC0761C}" destId="{8FD7E44E-9813-4B39-B366-F00A5EF2A10D}" srcOrd="2" destOrd="0" presId="urn:microsoft.com/office/officeart/2009/3/layout/HorizontalOrganizationChart"/>
    <dgm:cxn modelId="{D4B6C525-C56C-459B-BDFC-9836A63A1E32}" type="presParOf" srcId="{85B5CF3D-7895-4BD6-923F-BDBB472F88EA}" destId="{2269D617-AF89-4205-A89D-00D0665B423B}" srcOrd="4" destOrd="0" presId="urn:microsoft.com/office/officeart/2009/3/layout/HorizontalOrganizationChart"/>
    <dgm:cxn modelId="{1696E924-625B-4A59-9F97-C724A7D393DD}" type="presParOf" srcId="{85B5CF3D-7895-4BD6-923F-BDBB472F88EA}" destId="{2899CEEE-DD35-46C5-8362-F516EF4370F9}" srcOrd="5" destOrd="0" presId="urn:microsoft.com/office/officeart/2009/3/layout/HorizontalOrganizationChart"/>
    <dgm:cxn modelId="{EAE8A636-8E08-44FB-9F74-67388F48B286}" type="presParOf" srcId="{2899CEEE-DD35-46C5-8362-F516EF4370F9}" destId="{4A3B2534-7CA8-439B-8CC0-641B83008247}" srcOrd="0" destOrd="0" presId="urn:microsoft.com/office/officeart/2009/3/layout/HorizontalOrganizationChart"/>
    <dgm:cxn modelId="{44DF5D6E-0548-49FB-85D1-A7DCE0A62EA5}" type="presParOf" srcId="{4A3B2534-7CA8-439B-8CC0-641B83008247}" destId="{08D10957-02D7-435F-A1B8-6D6C1DB2D2CD}" srcOrd="0" destOrd="0" presId="urn:microsoft.com/office/officeart/2009/3/layout/HorizontalOrganizationChart"/>
    <dgm:cxn modelId="{F01F1724-9E21-41A4-9E14-96EF96F26FD3}" type="presParOf" srcId="{4A3B2534-7CA8-439B-8CC0-641B83008247}" destId="{41D9298D-2ECE-4E94-AE44-2C5AAD76A2E7}" srcOrd="1" destOrd="0" presId="urn:microsoft.com/office/officeart/2009/3/layout/HorizontalOrganizationChart"/>
    <dgm:cxn modelId="{53A01734-D925-426E-A94A-FD0CB8FEB8DD}" type="presParOf" srcId="{2899CEEE-DD35-46C5-8362-F516EF4370F9}" destId="{A3AE9883-13F3-445C-B575-BFCA15D82F51}" srcOrd="1" destOrd="0" presId="urn:microsoft.com/office/officeart/2009/3/layout/HorizontalOrganizationChart"/>
    <dgm:cxn modelId="{1F948ACD-F17C-470C-B691-C15861B31E44}" type="presParOf" srcId="{2899CEEE-DD35-46C5-8362-F516EF4370F9}" destId="{1DD0CE83-3985-4EDE-A47B-75C8C7FC64A2}" srcOrd="2" destOrd="0" presId="urn:microsoft.com/office/officeart/2009/3/layout/HorizontalOrganizationChart"/>
    <dgm:cxn modelId="{2C16D30F-6106-4551-BBF5-8D5A4F3DC8BD}" type="presParOf" srcId="{85B5CF3D-7895-4BD6-923F-BDBB472F88EA}" destId="{BBE57BAB-124E-4DD8-B640-30D53CF1E109}" srcOrd="6" destOrd="0" presId="urn:microsoft.com/office/officeart/2009/3/layout/HorizontalOrganizationChart"/>
    <dgm:cxn modelId="{8F6AE750-4A51-4E70-9977-4A14978A77D4}" type="presParOf" srcId="{85B5CF3D-7895-4BD6-923F-BDBB472F88EA}" destId="{760266F7-C391-40E8-B1CE-B4869AE6B918}" srcOrd="7" destOrd="0" presId="urn:microsoft.com/office/officeart/2009/3/layout/HorizontalOrganizationChart"/>
    <dgm:cxn modelId="{DC193D4D-067B-499A-8356-7831AF3242AE}" type="presParOf" srcId="{760266F7-C391-40E8-B1CE-B4869AE6B918}" destId="{541FB87B-3430-401B-B126-647A0BBF4A8A}" srcOrd="0" destOrd="0" presId="urn:microsoft.com/office/officeart/2009/3/layout/HorizontalOrganizationChart"/>
    <dgm:cxn modelId="{A85443EB-3346-472A-80A9-608F5A5F4F67}" type="presParOf" srcId="{541FB87B-3430-401B-B126-647A0BBF4A8A}" destId="{7C65D2C6-BD1C-4E90-8EF1-7E0018E54699}" srcOrd="0" destOrd="0" presId="urn:microsoft.com/office/officeart/2009/3/layout/HorizontalOrganizationChart"/>
    <dgm:cxn modelId="{B042B6CD-F41D-4BB7-97E7-9D6E94420ADA}" type="presParOf" srcId="{541FB87B-3430-401B-B126-647A0BBF4A8A}" destId="{11D0294C-D649-482F-BA70-234A370A1B74}" srcOrd="1" destOrd="0" presId="urn:microsoft.com/office/officeart/2009/3/layout/HorizontalOrganizationChart"/>
    <dgm:cxn modelId="{F195B666-044B-4095-AD6C-7B02450AAB71}" type="presParOf" srcId="{760266F7-C391-40E8-B1CE-B4869AE6B918}" destId="{05D95935-CAC1-4E7F-9263-842F8B8D979A}" srcOrd="1" destOrd="0" presId="urn:microsoft.com/office/officeart/2009/3/layout/HorizontalOrganizationChart"/>
    <dgm:cxn modelId="{93F32CC7-00E5-4F27-8468-DB7173CF2620}" type="presParOf" srcId="{760266F7-C391-40E8-B1CE-B4869AE6B918}" destId="{FC9D5D4B-7ECD-45D3-A809-01A01678F861}" srcOrd="2" destOrd="0" presId="urn:microsoft.com/office/officeart/2009/3/layout/HorizontalOrganizationChart"/>
    <dgm:cxn modelId="{EA167139-B4B7-4EE8-A091-9E144F1E8768}" type="presParOf" srcId="{85B5CF3D-7895-4BD6-923F-BDBB472F88EA}" destId="{7F651B36-2D73-425A-A0CB-E7588C923FE2}" srcOrd="8" destOrd="0" presId="urn:microsoft.com/office/officeart/2009/3/layout/HorizontalOrganizationChart"/>
    <dgm:cxn modelId="{37D9B1B5-6D99-4A79-A202-03070A22A543}" type="presParOf" srcId="{85B5CF3D-7895-4BD6-923F-BDBB472F88EA}" destId="{DDC7279F-0197-46EE-A0DA-9B3C82B8AA4F}" srcOrd="9" destOrd="0" presId="urn:microsoft.com/office/officeart/2009/3/layout/HorizontalOrganizationChart"/>
    <dgm:cxn modelId="{025EF3B8-B742-4F49-8C3A-E16F128B2398}" type="presParOf" srcId="{DDC7279F-0197-46EE-A0DA-9B3C82B8AA4F}" destId="{A157083A-74E0-4455-A947-81C18F949F6D}" srcOrd="0" destOrd="0" presId="urn:microsoft.com/office/officeart/2009/3/layout/HorizontalOrganizationChart"/>
    <dgm:cxn modelId="{49F0F787-E2B0-47C8-915A-32BC2577F3B8}" type="presParOf" srcId="{A157083A-74E0-4455-A947-81C18F949F6D}" destId="{A50157E7-DFF7-4C59-BCE0-C46FC61BDAB9}" srcOrd="0" destOrd="0" presId="urn:microsoft.com/office/officeart/2009/3/layout/HorizontalOrganizationChart"/>
    <dgm:cxn modelId="{E7570BFF-2E79-4D68-89BC-82B4A5794CB4}" type="presParOf" srcId="{A157083A-74E0-4455-A947-81C18F949F6D}" destId="{FF9AC5DD-1AA1-4D00-83EF-FF602684416B}" srcOrd="1" destOrd="0" presId="urn:microsoft.com/office/officeart/2009/3/layout/HorizontalOrganizationChart"/>
    <dgm:cxn modelId="{D1FC1B99-F11A-4442-97D7-3AF5DF0F9C42}" type="presParOf" srcId="{DDC7279F-0197-46EE-A0DA-9B3C82B8AA4F}" destId="{37BBFEE2-7BC0-44D9-907E-A53370A99B7B}" srcOrd="1" destOrd="0" presId="urn:microsoft.com/office/officeart/2009/3/layout/HorizontalOrganizationChart"/>
    <dgm:cxn modelId="{FB84DECF-27CA-4C25-ABC5-AE6C03B9BF6F}" type="presParOf" srcId="{37BBFEE2-7BC0-44D9-907E-A53370A99B7B}" destId="{551CBEED-74C1-4F3D-89DF-36002BCA4ABB}" srcOrd="0" destOrd="0" presId="urn:microsoft.com/office/officeart/2009/3/layout/HorizontalOrganizationChart"/>
    <dgm:cxn modelId="{DF596D5C-68AE-46D8-A4B1-FFA670D5D167}" type="presParOf" srcId="{37BBFEE2-7BC0-44D9-907E-A53370A99B7B}" destId="{42DDD553-D3B8-4BBB-81E6-D941F10E946F}" srcOrd="1" destOrd="0" presId="urn:microsoft.com/office/officeart/2009/3/layout/HorizontalOrganizationChart"/>
    <dgm:cxn modelId="{5E0F5B18-59A6-41AC-B8AB-43A5D19BCDB2}" type="presParOf" srcId="{42DDD553-D3B8-4BBB-81E6-D941F10E946F}" destId="{C6859C3C-A342-41D2-92C3-54222CE392F3}" srcOrd="0" destOrd="0" presId="urn:microsoft.com/office/officeart/2009/3/layout/HorizontalOrganizationChart"/>
    <dgm:cxn modelId="{36106A42-AA38-4097-8EC5-97340C0A9143}" type="presParOf" srcId="{C6859C3C-A342-41D2-92C3-54222CE392F3}" destId="{D0B82160-55B0-4FDE-B495-919B7115D945}" srcOrd="0" destOrd="0" presId="urn:microsoft.com/office/officeart/2009/3/layout/HorizontalOrganizationChart"/>
    <dgm:cxn modelId="{651EC50F-41AE-4D7B-BE81-226F0C22035C}" type="presParOf" srcId="{C6859C3C-A342-41D2-92C3-54222CE392F3}" destId="{F3222FB3-F0B3-4F0B-ACEF-075CDF68F952}" srcOrd="1" destOrd="0" presId="urn:microsoft.com/office/officeart/2009/3/layout/HorizontalOrganizationChart"/>
    <dgm:cxn modelId="{528E3E2D-5EDF-4EA9-972C-948002B8544E}" type="presParOf" srcId="{42DDD553-D3B8-4BBB-81E6-D941F10E946F}" destId="{AB25947D-33C3-43A8-B6D6-D2B59D3B75E2}" srcOrd="1" destOrd="0" presId="urn:microsoft.com/office/officeart/2009/3/layout/HorizontalOrganizationChart"/>
    <dgm:cxn modelId="{E2FBACD3-79B3-4F88-89C3-8FDBA1DA2869}" type="presParOf" srcId="{42DDD553-D3B8-4BBB-81E6-D941F10E946F}" destId="{46EDFF55-03F4-4F8D-B6CB-C3C704ECCCCD}" srcOrd="2" destOrd="0" presId="urn:microsoft.com/office/officeart/2009/3/layout/HorizontalOrganizationChart"/>
    <dgm:cxn modelId="{49A7BEA9-188B-461E-AF0A-1AA2C2E1131F}" type="presParOf" srcId="{DDC7279F-0197-46EE-A0DA-9B3C82B8AA4F}" destId="{39395073-B274-4872-B024-ADC51EA2F971}" srcOrd="2" destOrd="0" presId="urn:microsoft.com/office/officeart/2009/3/layout/HorizontalOrganizationChart"/>
    <dgm:cxn modelId="{317E0465-ADAF-4EFE-860E-EDD66B746642}" type="presParOf" srcId="{85B5CF3D-7895-4BD6-923F-BDBB472F88EA}" destId="{A2F64452-F43D-452F-A246-70BA63DA7D6D}" srcOrd="10" destOrd="0" presId="urn:microsoft.com/office/officeart/2009/3/layout/HorizontalOrganizationChart"/>
    <dgm:cxn modelId="{A37D48DA-9C4A-441B-9C3A-FBF7372A311F}" type="presParOf" srcId="{85B5CF3D-7895-4BD6-923F-BDBB472F88EA}" destId="{F6C686BC-105E-4FEA-ABEC-6AA392555C4A}" srcOrd="11" destOrd="0" presId="urn:microsoft.com/office/officeart/2009/3/layout/HorizontalOrganizationChart"/>
    <dgm:cxn modelId="{EEE5573F-4024-4D9A-AA80-C5D49F813DCB}" type="presParOf" srcId="{F6C686BC-105E-4FEA-ABEC-6AA392555C4A}" destId="{2EE35380-3D3C-4957-9D92-13943932412B}" srcOrd="0" destOrd="0" presId="urn:microsoft.com/office/officeart/2009/3/layout/HorizontalOrganizationChart"/>
    <dgm:cxn modelId="{6392D2D9-5CB7-4E11-8E6F-930D481D317C}" type="presParOf" srcId="{2EE35380-3D3C-4957-9D92-13943932412B}" destId="{F1193947-AE3E-4E97-AAFC-E1322424E849}" srcOrd="0" destOrd="0" presId="urn:microsoft.com/office/officeart/2009/3/layout/HorizontalOrganizationChart"/>
    <dgm:cxn modelId="{4714EF69-08ED-4946-B27D-96685BD61E24}" type="presParOf" srcId="{2EE35380-3D3C-4957-9D92-13943932412B}" destId="{447F0FBC-D302-4252-9239-A9326FEE1EEF}" srcOrd="1" destOrd="0" presId="urn:microsoft.com/office/officeart/2009/3/layout/HorizontalOrganizationChart"/>
    <dgm:cxn modelId="{ED9CF3B4-459A-407A-9E7A-41F76AEE300D}" type="presParOf" srcId="{F6C686BC-105E-4FEA-ABEC-6AA392555C4A}" destId="{364D2C50-F4AC-4945-9B94-43BC7CD16CC5}" srcOrd="1" destOrd="0" presId="urn:microsoft.com/office/officeart/2009/3/layout/HorizontalOrganizationChart"/>
    <dgm:cxn modelId="{3D5A6CCB-DC30-45B9-9528-CC9AB1EF2120}" type="presParOf" srcId="{364D2C50-F4AC-4945-9B94-43BC7CD16CC5}" destId="{A84EB37F-4D52-495A-B475-46B2F67D829E}" srcOrd="0" destOrd="0" presId="urn:microsoft.com/office/officeart/2009/3/layout/HorizontalOrganizationChart"/>
    <dgm:cxn modelId="{66EB2443-0CAD-427A-8373-D2328183C84C}" type="presParOf" srcId="{364D2C50-F4AC-4945-9B94-43BC7CD16CC5}" destId="{0664B316-1CBD-468D-ABA6-E28F9CFBA133}" srcOrd="1" destOrd="0" presId="urn:microsoft.com/office/officeart/2009/3/layout/HorizontalOrganizationChart"/>
    <dgm:cxn modelId="{E8FD1779-DD60-4931-A608-A36CC58DD4CE}" type="presParOf" srcId="{0664B316-1CBD-468D-ABA6-E28F9CFBA133}" destId="{13C0E472-E674-4C80-A96A-DAE172344F8C}" srcOrd="0" destOrd="0" presId="urn:microsoft.com/office/officeart/2009/3/layout/HorizontalOrganizationChart"/>
    <dgm:cxn modelId="{5C6F9EBB-CA83-41D9-BD80-888BFA6364E9}" type="presParOf" srcId="{13C0E472-E674-4C80-A96A-DAE172344F8C}" destId="{46E7F466-2332-4FA7-9FB2-471740963AD8}" srcOrd="0" destOrd="0" presId="urn:microsoft.com/office/officeart/2009/3/layout/HorizontalOrganizationChart"/>
    <dgm:cxn modelId="{6B5ED692-DF9A-4EBC-9CC9-0D78414E0027}" type="presParOf" srcId="{13C0E472-E674-4C80-A96A-DAE172344F8C}" destId="{BA198BB6-313F-4AA0-8C60-86335774CB98}" srcOrd="1" destOrd="0" presId="urn:microsoft.com/office/officeart/2009/3/layout/HorizontalOrganizationChart"/>
    <dgm:cxn modelId="{449423BF-DE91-4E15-8B81-DFF7AA6BDD7C}" type="presParOf" srcId="{0664B316-1CBD-468D-ABA6-E28F9CFBA133}" destId="{507496A3-7220-468E-81CF-9C698C604439}" srcOrd="1" destOrd="0" presId="urn:microsoft.com/office/officeart/2009/3/layout/HorizontalOrganizationChart"/>
    <dgm:cxn modelId="{BB542051-487B-462A-8911-78A6FC0C9970}" type="presParOf" srcId="{0664B316-1CBD-468D-ABA6-E28F9CFBA133}" destId="{CA814026-DCF0-41F5-B846-692B4358FF55}" srcOrd="2" destOrd="0" presId="urn:microsoft.com/office/officeart/2009/3/layout/HorizontalOrganizationChart"/>
    <dgm:cxn modelId="{E21335E1-A81A-49AC-B22B-BDD7D2B87DDE}" type="presParOf" srcId="{F6C686BC-105E-4FEA-ABEC-6AA392555C4A}" destId="{6E906D48-C048-405A-9F45-49995565EA28}" srcOrd="2" destOrd="0" presId="urn:microsoft.com/office/officeart/2009/3/layout/HorizontalOrganizationChart"/>
    <dgm:cxn modelId="{679E5486-FDBE-49F8-AEFE-E28C0C98D159}" type="presParOf" srcId="{85B5CF3D-7895-4BD6-923F-BDBB472F88EA}" destId="{FCAE2376-3D7F-4531-B6AF-395293C856BA}" srcOrd="12" destOrd="0" presId="urn:microsoft.com/office/officeart/2009/3/layout/HorizontalOrganizationChart"/>
    <dgm:cxn modelId="{7CCC2C56-0021-449B-BE33-FB44EA32FA50}" type="presParOf" srcId="{85B5CF3D-7895-4BD6-923F-BDBB472F88EA}" destId="{BD221927-0BB6-4B7B-A333-F8A6B2343CC3}" srcOrd="13" destOrd="0" presId="urn:microsoft.com/office/officeart/2009/3/layout/HorizontalOrganizationChart"/>
    <dgm:cxn modelId="{8D9B3992-AF52-49B0-A274-A5E0F9EDCA55}" type="presParOf" srcId="{BD221927-0BB6-4B7B-A333-F8A6B2343CC3}" destId="{BD1EF72B-443B-4DC1-8426-13D53DB451EF}" srcOrd="0" destOrd="0" presId="urn:microsoft.com/office/officeart/2009/3/layout/HorizontalOrganizationChart"/>
    <dgm:cxn modelId="{5C6F9E9C-4B2E-4482-924A-AC2C6FE369DF}" type="presParOf" srcId="{BD1EF72B-443B-4DC1-8426-13D53DB451EF}" destId="{D5619E51-82B6-4224-9633-73CB27933B92}" srcOrd="0" destOrd="0" presId="urn:microsoft.com/office/officeart/2009/3/layout/HorizontalOrganizationChart"/>
    <dgm:cxn modelId="{33EFB3E8-814F-45F2-92F7-53936BA893F0}" type="presParOf" srcId="{BD1EF72B-443B-4DC1-8426-13D53DB451EF}" destId="{603D73E5-BE5A-4AB9-B95B-C28A67E10B36}" srcOrd="1" destOrd="0" presId="urn:microsoft.com/office/officeart/2009/3/layout/HorizontalOrganizationChart"/>
    <dgm:cxn modelId="{41E3E749-3166-4414-A968-89713BB50326}" type="presParOf" srcId="{BD221927-0BB6-4B7B-A333-F8A6B2343CC3}" destId="{87B275EF-D81C-4BFE-B890-BD608CE38C55}" srcOrd="1" destOrd="0" presId="urn:microsoft.com/office/officeart/2009/3/layout/HorizontalOrganizationChart"/>
    <dgm:cxn modelId="{4A7AD684-C7A6-4246-868C-D22ACFD1FB01}" type="presParOf" srcId="{BD221927-0BB6-4B7B-A333-F8A6B2343CC3}" destId="{33E71202-2FAC-4430-BAC4-3B90E92F2E3F}" srcOrd="2" destOrd="0" presId="urn:microsoft.com/office/officeart/2009/3/layout/HorizontalOrganizationChart"/>
    <dgm:cxn modelId="{B97F9EEA-CBEE-4F8E-9973-7A2013811B17}" type="presParOf" srcId="{85B5CF3D-7895-4BD6-923F-BDBB472F88EA}" destId="{701FA429-2F94-4CB6-B2E6-0BD5C4E991BD}" srcOrd="14" destOrd="0" presId="urn:microsoft.com/office/officeart/2009/3/layout/HorizontalOrganizationChart"/>
    <dgm:cxn modelId="{277FE226-E042-4E89-902A-C19D6A30B528}" type="presParOf" srcId="{85B5CF3D-7895-4BD6-923F-BDBB472F88EA}" destId="{022900E5-234F-4AE2-B100-F16821FD3C9A}" srcOrd="15" destOrd="0" presId="urn:microsoft.com/office/officeart/2009/3/layout/HorizontalOrganizationChart"/>
    <dgm:cxn modelId="{FED115F6-37AD-492C-8D0B-53DAD057382B}" type="presParOf" srcId="{022900E5-234F-4AE2-B100-F16821FD3C9A}" destId="{C3BAAF93-C915-4B7A-931E-41947A7E8CE3}" srcOrd="0" destOrd="0" presId="urn:microsoft.com/office/officeart/2009/3/layout/HorizontalOrganizationChart"/>
    <dgm:cxn modelId="{67FA7440-F688-4B69-9408-84E8DE1EFA70}" type="presParOf" srcId="{C3BAAF93-C915-4B7A-931E-41947A7E8CE3}" destId="{02CAC42D-161E-470B-B08F-20A495E7819C}" srcOrd="0" destOrd="0" presId="urn:microsoft.com/office/officeart/2009/3/layout/HorizontalOrganizationChart"/>
    <dgm:cxn modelId="{7E37ED49-22F9-44CC-B8A9-8607668B3394}" type="presParOf" srcId="{C3BAAF93-C915-4B7A-931E-41947A7E8CE3}" destId="{D36B1A8D-0231-46A8-9770-0A673D36903B}" srcOrd="1" destOrd="0" presId="urn:microsoft.com/office/officeart/2009/3/layout/HorizontalOrganizationChart"/>
    <dgm:cxn modelId="{AF2B3AA3-FC2F-46EB-B192-03B5A45FB438}" type="presParOf" srcId="{022900E5-234F-4AE2-B100-F16821FD3C9A}" destId="{638C9D17-B841-4CDA-BFE8-467923854DB8}" srcOrd="1" destOrd="0" presId="urn:microsoft.com/office/officeart/2009/3/layout/HorizontalOrganizationChart"/>
    <dgm:cxn modelId="{BB7B9222-09DA-4CB7-805E-1D7D52392461}" type="presParOf" srcId="{638C9D17-B841-4CDA-BFE8-467923854DB8}" destId="{6CA6BA32-EDE4-4416-A200-33D8BC1E0BD3}" srcOrd="0" destOrd="0" presId="urn:microsoft.com/office/officeart/2009/3/layout/HorizontalOrganizationChart"/>
    <dgm:cxn modelId="{608B8CAE-435E-41DB-9ADD-7C1B903D1CC5}" type="presParOf" srcId="{638C9D17-B841-4CDA-BFE8-467923854DB8}" destId="{67C3C82E-5380-4B56-9B7D-3AD68DC2F7FA}" srcOrd="1" destOrd="0" presId="urn:microsoft.com/office/officeart/2009/3/layout/HorizontalOrganizationChart"/>
    <dgm:cxn modelId="{06595923-594E-451E-A8F7-8B5550B15D45}" type="presParOf" srcId="{67C3C82E-5380-4B56-9B7D-3AD68DC2F7FA}" destId="{1BAAA6E7-A9FF-44E9-8932-61B9C90AA2E9}" srcOrd="0" destOrd="0" presId="urn:microsoft.com/office/officeart/2009/3/layout/HorizontalOrganizationChart"/>
    <dgm:cxn modelId="{1825CD9B-070E-4247-9390-09C9FF127217}" type="presParOf" srcId="{1BAAA6E7-A9FF-44E9-8932-61B9C90AA2E9}" destId="{3385F0EB-3BF2-430E-81E3-8020F8C20B11}" srcOrd="0" destOrd="0" presId="urn:microsoft.com/office/officeart/2009/3/layout/HorizontalOrganizationChart"/>
    <dgm:cxn modelId="{44683631-3A31-458F-8D10-4DC589C2D2B5}" type="presParOf" srcId="{1BAAA6E7-A9FF-44E9-8932-61B9C90AA2E9}" destId="{54D5854D-7852-41EE-AB8A-2155A280E392}" srcOrd="1" destOrd="0" presId="urn:microsoft.com/office/officeart/2009/3/layout/HorizontalOrganizationChart"/>
    <dgm:cxn modelId="{D6D8D0B0-D1F3-4CA5-862B-73732DB68AE1}" type="presParOf" srcId="{67C3C82E-5380-4B56-9B7D-3AD68DC2F7FA}" destId="{E77A0C08-8594-46A7-9A19-10D501A6047B}" srcOrd="1" destOrd="0" presId="urn:microsoft.com/office/officeart/2009/3/layout/HorizontalOrganizationChart"/>
    <dgm:cxn modelId="{5D2F3405-FF97-4F3A-96E3-A9E88690539A}" type="presParOf" srcId="{67C3C82E-5380-4B56-9B7D-3AD68DC2F7FA}" destId="{E53C4302-CBBC-48B1-AEF4-B0A5755F4F5C}" srcOrd="2" destOrd="0" presId="urn:microsoft.com/office/officeart/2009/3/layout/HorizontalOrganizationChart"/>
    <dgm:cxn modelId="{03CC1C75-2269-4BC3-AA85-15B0957B9248}" type="presParOf" srcId="{638C9D17-B841-4CDA-BFE8-467923854DB8}" destId="{F3319192-1336-472C-BF31-3343945B1A26}" srcOrd="2" destOrd="0" presId="urn:microsoft.com/office/officeart/2009/3/layout/HorizontalOrganizationChart"/>
    <dgm:cxn modelId="{F0495F39-80AB-4D2B-A4C4-0C4F6C88F645}" type="presParOf" srcId="{638C9D17-B841-4CDA-BFE8-467923854DB8}" destId="{CF817632-5377-4D62-989B-103C63C74099}" srcOrd="3" destOrd="0" presId="urn:microsoft.com/office/officeart/2009/3/layout/HorizontalOrganizationChart"/>
    <dgm:cxn modelId="{3A3201E9-430C-4E13-BADB-1CF61DBCE421}" type="presParOf" srcId="{CF817632-5377-4D62-989B-103C63C74099}" destId="{6C5244BF-0D59-4624-A15E-B26FCBCBA2E0}" srcOrd="0" destOrd="0" presId="urn:microsoft.com/office/officeart/2009/3/layout/HorizontalOrganizationChart"/>
    <dgm:cxn modelId="{6E8CC506-4065-4BA0-8ADD-E3B00F74A964}" type="presParOf" srcId="{6C5244BF-0D59-4624-A15E-B26FCBCBA2E0}" destId="{1F439BBC-A8FE-4462-8351-787C348BAB14}" srcOrd="0" destOrd="0" presId="urn:microsoft.com/office/officeart/2009/3/layout/HorizontalOrganizationChart"/>
    <dgm:cxn modelId="{5816749F-BCC3-4E38-B057-FEA65870896B}" type="presParOf" srcId="{6C5244BF-0D59-4624-A15E-B26FCBCBA2E0}" destId="{6BE4E0BC-2220-4D3E-A822-818B73D8DDE7}" srcOrd="1" destOrd="0" presId="urn:microsoft.com/office/officeart/2009/3/layout/HorizontalOrganizationChart"/>
    <dgm:cxn modelId="{21245921-7BA3-4377-848B-A89480D2B5C4}" type="presParOf" srcId="{CF817632-5377-4D62-989B-103C63C74099}" destId="{7F159906-E1B7-45F6-A939-2D9C9FA54BC9}" srcOrd="1" destOrd="0" presId="urn:microsoft.com/office/officeart/2009/3/layout/HorizontalOrganizationChart"/>
    <dgm:cxn modelId="{567881D2-3B24-49FD-ADEA-761290C78516}" type="presParOf" srcId="{CF817632-5377-4D62-989B-103C63C74099}" destId="{2801D636-A0B1-4D2D-ABC7-A2722F0BE981}" srcOrd="2" destOrd="0" presId="urn:microsoft.com/office/officeart/2009/3/layout/HorizontalOrganizationChart"/>
    <dgm:cxn modelId="{55E74593-F525-4926-BEB6-815774E81AB8}" type="presParOf" srcId="{638C9D17-B841-4CDA-BFE8-467923854DB8}" destId="{806FC4F5-1805-461E-B5F3-88B12F471164}" srcOrd="4" destOrd="0" presId="urn:microsoft.com/office/officeart/2009/3/layout/HorizontalOrganizationChart"/>
    <dgm:cxn modelId="{2D46C243-B3F5-42E9-BF58-4107BAFBDE6F}" type="presParOf" srcId="{638C9D17-B841-4CDA-BFE8-467923854DB8}" destId="{DB427870-D48A-4A35-8724-353D7A112745}" srcOrd="5" destOrd="0" presId="urn:microsoft.com/office/officeart/2009/3/layout/HorizontalOrganizationChart"/>
    <dgm:cxn modelId="{437FD02F-4232-4995-AE83-BFEF44DB6BF0}" type="presParOf" srcId="{DB427870-D48A-4A35-8724-353D7A112745}" destId="{C22EC570-5421-42EA-A27F-9A3FD55934CC}" srcOrd="0" destOrd="0" presId="urn:microsoft.com/office/officeart/2009/3/layout/HorizontalOrganizationChart"/>
    <dgm:cxn modelId="{9D18262F-1F73-4AC5-9849-10B5F7F31580}" type="presParOf" srcId="{C22EC570-5421-42EA-A27F-9A3FD55934CC}" destId="{CA9E7FEB-63C0-4A06-B815-94FCC961D0EA}" srcOrd="0" destOrd="0" presId="urn:microsoft.com/office/officeart/2009/3/layout/HorizontalOrganizationChart"/>
    <dgm:cxn modelId="{B6E50995-38FB-485D-B596-C5D1275DA8F8}" type="presParOf" srcId="{C22EC570-5421-42EA-A27F-9A3FD55934CC}" destId="{D2273B99-5C74-4178-ABE2-CE42881F252D}" srcOrd="1" destOrd="0" presId="urn:microsoft.com/office/officeart/2009/3/layout/HorizontalOrganizationChart"/>
    <dgm:cxn modelId="{EECB5FBE-82EB-4F14-A2F7-5A8E98EBC611}" type="presParOf" srcId="{DB427870-D48A-4A35-8724-353D7A112745}" destId="{E858D61D-534E-4153-8886-2B18D51A6A4E}" srcOrd="1" destOrd="0" presId="urn:microsoft.com/office/officeart/2009/3/layout/HorizontalOrganizationChart"/>
    <dgm:cxn modelId="{199AE4FB-9244-455C-88F3-BEFA4575E010}" type="presParOf" srcId="{E858D61D-534E-4153-8886-2B18D51A6A4E}" destId="{173979CB-573A-42BD-9EC8-25BA10E3B4D4}" srcOrd="0" destOrd="0" presId="urn:microsoft.com/office/officeart/2009/3/layout/HorizontalOrganizationChart"/>
    <dgm:cxn modelId="{D57D7296-E3AB-4A1E-AE56-8095CE1AF6CC}" type="presParOf" srcId="{E858D61D-534E-4153-8886-2B18D51A6A4E}" destId="{9E16C1C8-2B10-432C-B455-FA0320D66493}" srcOrd="1" destOrd="0" presId="urn:microsoft.com/office/officeart/2009/3/layout/HorizontalOrganizationChart"/>
    <dgm:cxn modelId="{0A697825-78B3-416C-944F-D407A89A24F7}" type="presParOf" srcId="{9E16C1C8-2B10-432C-B455-FA0320D66493}" destId="{A8D358AD-6DBB-45F8-9492-CAC33092504E}" srcOrd="0" destOrd="0" presId="urn:microsoft.com/office/officeart/2009/3/layout/HorizontalOrganizationChart"/>
    <dgm:cxn modelId="{B5B66CFF-A1F6-4BC9-92CD-159987102EC5}" type="presParOf" srcId="{A8D358AD-6DBB-45F8-9492-CAC33092504E}" destId="{5B1D271C-A8F9-4CE7-B312-7C2AE66832FB}" srcOrd="0" destOrd="0" presId="urn:microsoft.com/office/officeart/2009/3/layout/HorizontalOrganizationChart"/>
    <dgm:cxn modelId="{4F18D4C9-BCF3-4C38-861B-DC5D3BBB3E0C}" type="presParOf" srcId="{A8D358AD-6DBB-45F8-9492-CAC33092504E}" destId="{877BE4F2-F470-4E32-9A7D-A49C58980A8D}" srcOrd="1" destOrd="0" presId="urn:microsoft.com/office/officeart/2009/3/layout/HorizontalOrganizationChart"/>
    <dgm:cxn modelId="{82CBB3C1-005B-4F28-8EA3-7E0D4581C4DA}" type="presParOf" srcId="{9E16C1C8-2B10-432C-B455-FA0320D66493}" destId="{C05D54A9-7AFC-4A55-BE46-CC4A04C3FE17}" srcOrd="1" destOrd="0" presId="urn:microsoft.com/office/officeart/2009/3/layout/HorizontalOrganizationChart"/>
    <dgm:cxn modelId="{D69756C9-60D5-46BE-B1D4-002789AD62EF}" type="presParOf" srcId="{9E16C1C8-2B10-432C-B455-FA0320D66493}" destId="{68C24B3A-FD22-42A8-BEC4-3CF30555096B}" srcOrd="2" destOrd="0" presId="urn:microsoft.com/office/officeart/2009/3/layout/HorizontalOrganizationChart"/>
    <dgm:cxn modelId="{C7A131F9-6546-4815-B346-E33FEAD84CA0}" type="presParOf" srcId="{E858D61D-534E-4153-8886-2B18D51A6A4E}" destId="{0EC6725E-DAB4-4FE7-B67F-29109A1BDEFB}" srcOrd="2" destOrd="0" presId="urn:microsoft.com/office/officeart/2009/3/layout/HorizontalOrganizationChart"/>
    <dgm:cxn modelId="{7429F5F9-1F9E-4A0F-849F-AB1A5CA23EAB}" type="presParOf" srcId="{E858D61D-534E-4153-8886-2B18D51A6A4E}" destId="{4A493CA6-0641-4AC9-B579-D055F2C3B245}" srcOrd="3" destOrd="0" presId="urn:microsoft.com/office/officeart/2009/3/layout/HorizontalOrganizationChart"/>
    <dgm:cxn modelId="{662B6CF2-5049-4EEE-AD4D-634D324176F1}" type="presParOf" srcId="{4A493CA6-0641-4AC9-B579-D055F2C3B245}" destId="{5898BD0C-B029-402C-997E-D85F68839446}" srcOrd="0" destOrd="0" presId="urn:microsoft.com/office/officeart/2009/3/layout/HorizontalOrganizationChart"/>
    <dgm:cxn modelId="{97E81CCD-8DA1-458A-9E01-5E123BE0604C}" type="presParOf" srcId="{5898BD0C-B029-402C-997E-D85F68839446}" destId="{E160A53B-408E-4108-BEB2-3001801F1C83}" srcOrd="0" destOrd="0" presId="urn:microsoft.com/office/officeart/2009/3/layout/HorizontalOrganizationChart"/>
    <dgm:cxn modelId="{76AD46C5-AC5D-429D-A7F6-023299EAB969}" type="presParOf" srcId="{5898BD0C-B029-402C-997E-D85F68839446}" destId="{A5B4175F-E97D-451B-9208-20CDB01CA113}" srcOrd="1" destOrd="0" presId="urn:microsoft.com/office/officeart/2009/3/layout/HorizontalOrganizationChart"/>
    <dgm:cxn modelId="{89765569-63AE-474D-96B8-4E30EC9E499D}" type="presParOf" srcId="{4A493CA6-0641-4AC9-B579-D055F2C3B245}" destId="{E6939928-A2B0-4C8A-82F3-C2E751CE795C}" srcOrd="1" destOrd="0" presId="urn:microsoft.com/office/officeart/2009/3/layout/HorizontalOrganizationChart"/>
    <dgm:cxn modelId="{F12895DC-76D1-4A8D-9704-96255A699E03}" type="presParOf" srcId="{4A493CA6-0641-4AC9-B579-D055F2C3B245}" destId="{8389E96D-43A0-4D0D-8EAA-9EA84BB2307B}" srcOrd="2" destOrd="0" presId="urn:microsoft.com/office/officeart/2009/3/layout/HorizontalOrganizationChart"/>
    <dgm:cxn modelId="{8222A516-5293-4728-AFB2-716E2E13405E}" type="presParOf" srcId="{DB427870-D48A-4A35-8724-353D7A112745}" destId="{1436574F-EAF8-4E14-930C-3BDB487E6A53}" srcOrd="2" destOrd="0" presId="urn:microsoft.com/office/officeart/2009/3/layout/HorizontalOrganizationChart"/>
    <dgm:cxn modelId="{35A25D4F-0B5D-4F8D-8E32-BDE8722E6828}" type="presParOf" srcId="{022900E5-234F-4AE2-B100-F16821FD3C9A}" destId="{8C89190E-3006-46B4-AA81-4673174FC464}" srcOrd="2" destOrd="0" presId="urn:microsoft.com/office/officeart/2009/3/layout/HorizontalOrganizationChart"/>
    <dgm:cxn modelId="{2758CA35-CA4B-4BE6-B1A9-C0543FC67076}" type="presParOf" srcId="{7CE9C568-343F-4718-A278-66A49669EF77}" destId="{C9BBE923-E8FD-440B-93FA-052E080B485C}" srcOrd="2" destOrd="0" presId="urn:microsoft.com/office/officeart/2009/3/layout/HorizontalOrganizationChart"/>
    <dgm:cxn modelId="{9176247E-3B93-4CCD-B46B-5710A27007A7}" type="presParOf" srcId="{C9BBE923-E8FD-440B-93FA-052E080B485C}" destId="{BD54D7B1-E68B-4003-9AB7-35A4D31A76F6}" srcOrd="0" destOrd="0" presId="urn:microsoft.com/office/officeart/2009/3/layout/HorizontalOrganizationChart"/>
    <dgm:cxn modelId="{E86BACA5-F981-4236-9835-9950B2A7D914}" type="presParOf" srcId="{C9BBE923-E8FD-440B-93FA-052E080B485C}" destId="{4D7F8296-9162-4BA6-B655-9EDEAB0A4011}" srcOrd="1" destOrd="0" presId="urn:microsoft.com/office/officeart/2009/3/layout/HorizontalOrganizationChart"/>
    <dgm:cxn modelId="{235F3924-F0E9-4530-B456-0DF0F87C2742}" type="presParOf" srcId="{4D7F8296-9162-4BA6-B655-9EDEAB0A4011}" destId="{BA7AFD1D-8290-45D0-A98D-30131BD1FA5C}" srcOrd="0" destOrd="0" presId="urn:microsoft.com/office/officeart/2009/3/layout/HorizontalOrganizationChart"/>
    <dgm:cxn modelId="{45E88ED3-F65D-4798-AF22-EBCB490090F0}" type="presParOf" srcId="{BA7AFD1D-8290-45D0-A98D-30131BD1FA5C}" destId="{37CFEE5B-71BE-4804-80A2-CAC064E08D57}" srcOrd="0" destOrd="0" presId="urn:microsoft.com/office/officeart/2009/3/layout/HorizontalOrganizationChart"/>
    <dgm:cxn modelId="{C1AE4741-ECB3-4D45-8122-BCBC58CCA8FA}" type="presParOf" srcId="{BA7AFD1D-8290-45D0-A98D-30131BD1FA5C}" destId="{FBC70D7D-4869-466F-8A24-9536BB7D5701}" srcOrd="1" destOrd="0" presId="urn:microsoft.com/office/officeart/2009/3/layout/HorizontalOrganizationChart"/>
    <dgm:cxn modelId="{590529A5-65D4-4FA7-95FD-00EEC3944BE5}" type="presParOf" srcId="{4D7F8296-9162-4BA6-B655-9EDEAB0A4011}" destId="{C68DC57A-FB42-45AA-92C8-986BCE4F4634}" srcOrd="1" destOrd="0" presId="urn:microsoft.com/office/officeart/2009/3/layout/HorizontalOrganizationChart"/>
    <dgm:cxn modelId="{2CF12B7D-A35D-434D-ADCB-630344DC906D}" type="presParOf" srcId="{4D7F8296-9162-4BA6-B655-9EDEAB0A4011}" destId="{FF0D6B58-BF47-4751-9BF3-0A74EFCAE6AC}" srcOrd="2" destOrd="0" presId="urn:microsoft.com/office/officeart/2009/3/layout/HorizontalOrganizationChart"/>
    <dgm:cxn modelId="{A7883119-C600-4068-A73C-77C9106630A8}" type="presParOf" srcId="{C9BBE923-E8FD-440B-93FA-052E080B485C}" destId="{696857F3-09FD-4A7E-AF26-AD191CB625BE}" srcOrd="2" destOrd="0" presId="urn:microsoft.com/office/officeart/2009/3/layout/HorizontalOrganizationChart"/>
    <dgm:cxn modelId="{60AC6F78-0C52-48E7-BACA-57995CF7905A}" type="presParOf" srcId="{C9BBE923-E8FD-440B-93FA-052E080B485C}" destId="{372A2FC3-D1B7-4450-8836-4D18B9410717}" srcOrd="3" destOrd="0" presId="urn:microsoft.com/office/officeart/2009/3/layout/HorizontalOrganizationChart"/>
    <dgm:cxn modelId="{2F4043DB-EDA3-4F75-A8E4-7A5B6BF3679A}" type="presParOf" srcId="{372A2FC3-D1B7-4450-8836-4D18B9410717}" destId="{FCA7425A-D693-4550-B0F4-149F05D570BF}" srcOrd="0" destOrd="0" presId="urn:microsoft.com/office/officeart/2009/3/layout/HorizontalOrganizationChart"/>
    <dgm:cxn modelId="{9E91E56A-0F05-4C99-B75B-4416CE5F338B}" type="presParOf" srcId="{FCA7425A-D693-4550-B0F4-149F05D570BF}" destId="{0B19D915-4932-4358-8AC5-917C2BBA94DE}" srcOrd="0" destOrd="0" presId="urn:microsoft.com/office/officeart/2009/3/layout/HorizontalOrganizationChart"/>
    <dgm:cxn modelId="{01300219-F39F-45C2-BFCF-597C97C1CED5}" type="presParOf" srcId="{FCA7425A-D693-4550-B0F4-149F05D570BF}" destId="{1B684303-B9AC-490B-82D7-9CD28D95D4C3}" srcOrd="1" destOrd="0" presId="urn:microsoft.com/office/officeart/2009/3/layout/HorizontalOrganizationChart"/>
    <dgm:cxn modelId="{B489E72E-588F-475E-8344-F5728C827973}" type="presParOf" srcId="{372A2FC3-D1B7-4450-8836-4D18B9410717}" destId="{09717324-0D77-455F-9E35-0D1756630BAF}" srcOrd="1" destOrd="0" presId="urn:microsoft.com/office/officeart/2009/3/layout/HorizontalOrganizationChart"/>
    <dgm:cxn modelId="{A08799B2-C3A3-4B7D-B74F-1D344E98D6EA}" type="presParOf" srcId="{372A2FC3-D1B7-4450-8836-4D18B9410717}" destId="{51393BAA-72A2-4BD6-B193-D613F14A8032}" srcOrd="2" destOrd="0" presId="urn:microsoft.com/office/officeart/2009/3/layout/HorizontalOrganizationChart"/>
    <dgm:cxn modelId="{6F7D1C65-E023-4A9B-BECC-5365EEBA8847}" type="presParOf" srcId="{C9BBE923-E8FD-440B-93FA-052E080B485C}" destId="{A2AA0C9D-22CC-40F8-8B7C-5248E268AA1A}" srcOrd="4" destOrd="0" presId="urn:microsoft.com/office/officeart/2009/3/layout/HorizontalOrganizationChart"/>
    <dgm:cxn modelId="{57E76EBD-30DB-4B3C-AC61-6A8E953EE349}" type="presParOf" srcId="{C9BBE923-E8FD-440B-93FA-052E080B485C}" destId="{A06635F9-8A0F-48D4-90EE-E991B15D2D1F}" srcOrd="5" destOrd="0" presId="urn:microsoft.com/office/officeart/2009/3/layout/HorizontalOrganizationChart"/>
    <dgm:cxn modelId="{9B223329-2BEB-4526-B8EC-6249004EBDB0}" type="presParOf" srcId="{A06635F9-8A0F-48D4-90EE-E991B15D2D1F}" destId="{8B962232-DF8B-4BFA-B924-0537917EEA5C}" srcOrd="0" destOrd="0" presId="urn:microsoft.com/office/officeart/2009/3/layout/HorizontalOrganizationChart"/>
    <dgm:cxn modelId="{496EBE47-0F66-46F6-BD6D-8E9EFA026153}" type="presParOf" srcId="{8B962232-DF8B-4BFA-B924-0537917EEA5C}" destId="{D336E729-C9AA-426D-87F9-70B8A28F6D9C}" srcOrd="0" destOrd="0" presId="urn:microsoft.com/office/officeart/2009/3/layout/HorizontalOrganizationChart"/>
    <dgm:cxn modelId="{68A2AA02-CAEB-45CA-ADB6-412575248799}" type="presParOf" srcId="{8B962232-DF8B-4BFA-B924-0537917EEA5C}" destId="{D477D126-0F1F-4F7B-9270-127140552FBA}" srcOrd="1" destOrd="0" presId="urn:microsoft.com/office/officeart/2009/3/layout/HorizontalOrganizationChart"/>
    <dgm:cxn modelId="{D2E6385A-8AB6-4296-9F30-270341FC4845}" type="presParOf" srcId="{A06635F9-8A0F-48D4-90EE-E991B15D2D1F}" destId="{EEDC9041-9302-41FB-9029-4B2F0A796775}" srcOrd="1" destOrd="0" presId="urn:microsoft.com/office/officeart/2009/3/layout/HorizontalOrganizationChart"/>
    <dgm:cxn modelId="{E68B14EE-9FAF-47D5-B920-593F346F5BE9}" type="presParOf" srcId="{A06635F9-8A0F-48D4-90EE-E991B15D2D1F}" destId="{F7959D70-882D-4949-9ACC-4FAB547F60D4}" srcOrd="2" destOrd="0" presId="urn:microsoft.com/office/officeart/2009/3/layout/HorizontalOrganizationChart"/>
    <dgm:cxn modelId="{5FF33005-F3FE-4657-B0DC-D2B85BBA1702}" type="presParOf" srcId="{C9BBE923-E8FD-440B-93FA-052E080B485C}" destId="{68DDA6F4-E6B5-4449-93DE-29C32AD80D46}" srcOrd="6" destOrd="0" presId="urn:microsoft.com/office/officeart/2009/3/layout/HorizontalOrganizationChart"/>
    <dgm:cxn modelId="{E31E7BC6-79C1-4833-9BF3-4A31996AA69A}" type="presParOf" srcId="{C9BBE923-E8FD-440B-93FA-052E080B485C}" destId="{9E90179B-9B38-4F7C-93A3-58E97ACF93E6}" srcOrd="7" destOrd="0" presId="urn:microsoft.com/office/officeart/2009/3/layout/HorizontalOrganizationChart"/>
    <dgm:cxn modelId="{5CC9E7FC-B120-4F3F-B5E4-A0CA38ACE2BE}" type="presParOf" srcId="{9E90179B-9B38-4F7C-93A3-58E97ACF93E6}" destId="{B0AD7778-877E-4013-A629-B8419EE07354}" srcOrd="0" destOrd="0" presId="urn:microsoft.com/office/officeart/2009/3/layout/HorizontalOrganizationChart"/>
    <dgm:cxn modelId="{A49407B5-552C-4AFA-851E-7D936E381C73}" type="presParOf" srcId="{B0AD7778-877E-4013-A629-B8419EE07354}" destId="{4607D4CA-5F8C-4118-AEB9-1D580012F0CC}" srcOrd="0" destOrd="0" presId="urn:microsoft.com/office/officeart/2009/3/layout/HorizontalOrganizationChart"/>
    <dgm:cxn modelId="{25144ECA-0B4F-4250-AE60-42224EBE1AF2}" type="presParOf" srcId="{B0AD7778-877E-4013-A629-B8419EE07354}" destId="{3C0C03DA-4FDF-4B3B-BE6D-64444317B6EF}" srcOrd="1" destOrd="0" presId="urn:microsoft.com/office/officeart/2009/3/layout/HorizontalOrganizationChart"/>
    <dgm:cxn modelId="{B3D722B3-5D6D-4D89-BE5E-B821DDF5649A}" type="presParOf" srcId="{9E90179B-9B38-4F7C-93A3-58E97ACF93E6}" destId="{E9A75B01-37D8-4BC4-936D-83E06205C640}" srcOrd="1" destOrd="0" presId="urn:microsoft.com/office/officeart/2009/3/layout/HorizontalOrganizationChart"/>
    <dgm:cxn modelId="{7C3AD1FF-836F-404F-BD7B-E0643176DA2F}" type="presParOf" srcId="{9E90179B-9B38-4F7C-93A3-58E97ACF93E6}" destId="{3B1525B9-A84B-46E7-9311-460E51ACF03B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DDA6F4-E6B5-4449-93DE-29C32AD80D46}">
      <dsp:nvSpPr>
        <dsp:cNvPr id="0" name=""/>
        <dsp:cNvSpPr/>
      </dsp:nvSpPr>
      <dsp:spPr>
        <a:xfrm>
          <a:off x="3087118" y="2491514"/>
          <a:ext cx="200807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008075" y="45720"/>
              </a:lnTo>
              <a:lnTo>
                <a:pt x="2008075" y="114489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AA0C9D-22CC-40F8-8B7C-5248E268AA1A}">
      <dsp:nvSpPr>
        <dsp:cNvPr id="0" name=""/>
        <dsp:cNvSpPr/>
      </dsp:nvSpPr>
      <dsp:spPr>
        <a:xfrm>
          <a:off x="3087118" y="2422744"/>
          <a:ext cx="200807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114489"/>
              </a:moveTo>
              <a:lnTo>
                <a:pt x="2008075" y="114489"/>
              </a:lnTo>
              <a:lnTo>
                <a:pt x="2008075" y="45720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6857F3-09FD-4A7E-AF26-AD191CB625BE}">
      <dsp:nvSpPr>
        <dsp:cNvPr id="0" name=""/>
        <dsp:cNvSpPr/>
      </dsp:nvSpPr>
      <dsp:spPr>
        <a:xfrm>
          <a:off x="3087118" y="2491514"/>
          <a:ext cx="77022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70220" y="45720"/>
              </a:lnTo>
              <a:lnTo>
                <a:pt x="770220" y="114489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54D7B1-E68B-4003-9AB7-35A4D31A76F6}">
      <dsp:nvSpPr>
        <dsp:cNvPr id="0" name=""/>
        <dsp:cNvSpPr/>
      </dsp:nvSpPr>
      <dsp:spPr>
        <a:xfrm>
          <a:off x="3087118" y="2422744"/>
          <a:ext cx="77022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114489"/>
              </a:moveTo>
              <a:lnTo>
                <a:pt x="770220" y="114489"/>
              </a:lnTo>
              <a:lnTo>
                <a:pt x="770220" y="45720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C6725E-DAB4-4FE7-B67F-29109A1BDEFB}">
      <dsp:nvSpPr>
        <dsp:cNvPr id="0" name=""/>
        <dsp:cNvSpPr/>
      </dsp:nvSpPr>
      <dsp:spPr>
        <a:xfrm>
          <a:off x="8286106" y="4836361"/>
          <a:ext cx="215672" cy="2775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5641" y="0"/>
              </a:lnTo>
              <a:lnTo>
                <a:pt x="105641" y="277545"/>
              </a:lnTo>
              <a:lnTo>
                <a:pt x="215672" y="277545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3979CB-573A-42BD-9EC8-25BA10E3B4D4}">
      <dsp:nvSpPr>
        <dsp:cNvPr id="0" name=""/>
        <dsp:cNvSpPr/>
      </dsp:nvSpPr>
      <dsp:spPr>
        <a:xfrm>
          <a:off x="8286106" y="4599793"/>
          <a:ext cx="220063" cy="236567"/>
        </a:xfrm>
        <a:custGeom>
          <a:avLst/>
          <a:gdLst/>
          <a:ahLst/>
          <a:cxnLst/>
          <a:rect l="0" t="0" r="0" b="0"/>
          <a:pathLst>
            <a:path>
              <a:moveTo>
                <a:pt x="0" y="236567"/>
              </a:moveTo>
              <a:lnTo>
                <a:pt x="110031" y="236567"/>
              </a:lnTo>
              <a:lnTo>
                <a:pt x="110031" y="0"/>
              </a:lnTo>
              <a:lnTo>
                <a:pt x="220063" y="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6FC4F5-1805-461E-B5F3-88B12F471164}">
      <dsp:nvSpPr>
        <dsp:cNvPr id="0" name=""/>
        <dsp:cNvSpPr/>
      </dsp:nvSpPr>
      <dsp:spPr>
        <a:xfrm>
          <a:off x="6965728" y="4363226"/>
          <a:ext cx="220063" cy="4731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0031" y="0"/>
              </a:lnTo>
              <a:lnTo>
                <a:pt x="110031" y="473135"/>
              </a:lnTo>
              <a:lnTo>
                <a:pt x="220063" y="473135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319192-1336-472C-BF31-3343945B1A26}">
      <dsp:nvSpPr>
        <dsp:cNvPr id="0" name=""/>
        <dsp:cNvSpPr/>
      </dsp:nvSpPr>
      <dsp:spPr>
        <a:xfrm>
          <a:off x="6965728" y="4317506"/>
          <a:ext cx="22006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20063" y="45720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A6BA32-EDE4-4416-A200-33D8BC1E0BD3}">
      <dsp:nvSpPr>
        <dsp:cNvPr id="0" name=""/>
        <dsp:cNvSpPr/>
      </dsp:nvSpPr>
      <dsp:spPr>
        <a:xfrm>
          <a:off x="6965728" y="3890090"/>
          <a:ext cx="220063" cy="473135"/>
        </a:xfrm>
        <a:custGeom>
          <a:avLst/>
          <a:gdLst/>
          <a:ahLst/>
          <a:cxnLst/>
          <a:rect l="0" t="0" r="0" b="0"/>
          <a:pathLst>
            <a:path>
              <a:moveTo>
                <a:pt x="0" y="473135"/>
              </a:moveTo>
              <a:lnTo>
                <a:pt x="110031" y="473135"/>
              </a:lnTo>
              <a:lnTo>
                <a:pt x="110031" y="0"/>
              </a:lnTo>
              <a:lnTo>
                <a:pt x="220063" y="0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1FA429-2F94-4CB6-B2E6-0BD5C4E991BD}">
      <dsp:nvSpPr>
        <dsp:cNvPr id="0" name=""/>
        <dsp:cNvSpPr/>
      </dsp:nvSpPr>
      <dsp:spPr>
        <a:xfrm>
          <a:off x="3087118" y="2537234"/>
          <a:ext cx="2778295" cy="18259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668264" y="0"/>
              </a:lnTo>
              <a:lnTo>
                <a:pt x="2668264" y="1825991"/>
              </a:lnTo>
              <a:lnTo>
                <a:pt x="2778295" y="1825991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AE2376-3D7F-4531-B6AF-395293C856BA}">
      <dsp:nvSpPr>
        <dsp:cNvPr id="0" name=""/>
        <dsp:cNvSpPr/>
      </dsp:nvSpPr>
      <dsp:spPr>
        <a:xfrm>
          <a:off x="3087118" y="2537234"/>
          <a:ext cx="2778295" cy="13528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668264" y="0"/>
              </a:lnTo>
              <a:lnTo>
                <a:pt x="2668264" y="1352856"/>
              </a:lnTo>
              <a:lnTo>
                <a:pt x="2778295" y="1352856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4EB37F-4D52-495A-B475-46B2F67D829E}">
      <dsp:nvSpPr>
        <dsp:cNvPr id="0" name=""/>
        <dsp:cNvSpPr/>
      </dsp:nvSpPr>
      <dsp:spPr>
        <a:xfrm>
          <a:off x="6965728" y="3371235"/>
          <a:ext cx="22006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20063" y="45720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F64452-F43D-452F-A246-70BA63DA7D6D}">
      <dsp:nvSpPr>
        <dsp:cNvPr id="0" name=""/>
        <dsp:cNvSpPr/>
      </dsp:nvSpPr>
      <dsp:spPr>
        <a:xfrm>
          <a:off x="3087118" y="2537234"/>
          <a:ext cx="2778295" cy="8797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668264" y="0"/>
              </a:lnTo>
              <a:lnTo>
                <a:pt x="2668264" y="879720"/>
              </a:lnTo>
              <a:lnTo>
                <a:pt x="2778295" y="879720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1CBEED-74C1-4F3D-89DF-36002BCA4ABB}">
      <dsp:nvSpPr>
        <dsp:cNvPr id="0" name=""/>
        <dsp:cNvSpPr/>
      </dsp:nvSpPr>
      <dsp:spPr>
        <a:xfrm>
          <a:off x="6965728" y="2898099"/>
          <a:ext cx="22006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20063" y="45720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651B36-2D73-425A-A0CB-E7588C923FE2}">
      <dsp:nvSpPr>
        <dsp:cNvPr id="0" name=""/>
        <dsp:cNvSpPr/>
      </dsp:nvSpPr>
      <dsp:spPr>
        <a:xfrm>
          <a:off x="3087118" y="2537234"/>
          <a:ext cx="2778295" cy="4065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668264" y="0"/>
              </a:lnTo>
              <a:lnTo>
                <a:pt x="2668264" y="406585"/>
              </a:lnTo>
              <a:lnTo>
                <a:pt x="2778295" y="406585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E57BAB-124E-4DD8-B640-30D53CF1E109}">
      <dsp:nvSpPr>
        <dsp:cNvPr id="0" name=""/>
        <dsp:cNvSpPr/>
      </dsp:nvSpPr>
      <dsp:spPr>
        <a:xfrm>
          <a:off x="3087118" y="2424964"/>
          <a:ext cx="277829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112270"/>
              </a:moveTo>
              <a:lnTo>
                <a:pt x="2668264" y="112270"/>
              </a:lnTo>
              <a:lnTo>
                <a:pt x="2668264" y="45720"/>
              </a:lnTo>
              <a:lnTo>
                <a:pt x="2778295" y="45720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69D617-AF89-4205-A89D-00D0665B423B}">
      <dsp:nvSpPr>
        <dsp:cNvPr id="0" name=""/>
        <dsp:cNvSpPr/>
      </dsp:nvSpPr>
      <dsp:spPr>
        <a:xfrm>
          <a:off x="3087118" y="1997548"/>
          <a:ext cx="2778295" cy="539685"/>
        </a:xfrm>
        <a:custGeom>
          <a:avLst/>
          <a:gdLst/>
          <a:ahLst/>
          <a:cxnLst/>
          <a:rect l="0" t="0" r="0" b="0"/>
          <a:pathLst>
            <a:path>
              <a:moveTo>
                <a:pt x="0" y="539685"/>
              </a:moveTo>
              <a:lnTo>
                <a:pt x="2668264" y="539685"/>
              </a:lnTo>
              <a:lnTo>
                <a:pt x="2668264" y="0"/>
              </a:lnTo>
              <a:lnTo>
                <a:pt x="2778295" y="0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3A76C5-5C60-497A-B035-1AFD9B5AAD73}">
      <dsp:nvSpPr>
        <dsp:cNvPr id="0" name=""/>
        <dsp:cNvSpPr/>
      </dsp:nvSpPr>
      <dsp:spPr>
        <a:xfrm>
          <a:off x="6965728" y="1524413"/>
          <a:ext cx="220063" cy="2365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0031" y="0"/>
              </a:lnTo>
              <a:lnTo>
                <a:pt x="110031" y="236567"/>
              </a:lnTo>
              <a:lnTo>
                <a:pt x="220063" y="236567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0D5CE1-815D-4823-87C7-03FF9E1E5A61}">
      <dsp:nvSpPr>
        <dsp:cNvPr id="0" name=""/>
        <dsp:cNvSpPr/>
      </dsp:nvSpPr>
      <dsp:spPr>
        <a:xfrm>
          <a:off x="6965728" y="1287845"/>
          <a:ext cx="220063" cy="236567"/>
        </a:xfrm>
        <a:custGeom>
          <a:avLst/>
          <a:gdLst/>
          <a:ahLst/>
          <a:cxnLst/>
          <a:rect l="0" t="0" r="0" b="0"/>
          <a:pathLst>
            <a:path>
              <a:moveTo>
                <a:pt x="0" y="236567"/>
              </a:moveTo>
              <a:lnTo>
                <a:pt x="110031" y="236567"/>
              </a:lnTo>
              <a:lnTo>
                <a:pt x="110031" y="0"/>
              </a:lnTo>
              <a:lnTo>
                <a:pt x="220063" y="0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25F797-BA45-42D5-BC14-CE1EB0C404B2}">
      <dsp:nvSpPr>
        <dsp:cNvPr id="0" name=""/>
        <dsp:cNvSpPr/>
      </dsp:nvSpPr>
      <dsp:spPr>
        <a:xfrm>
          <a:off x="3087118" y="1524413"/>
          <a:ext cx="2778295" cy="1012821"/>
        </a:xfrm>
        <a:custGeom>
          <a:avLst/>
          <a:gdLst/>
          <a:ahLst/>
          <a:cxnLst/>
          <a:rect l="0" t="0" r="0" b="0"/>
          <a:pathLst>
            <a:path>
              <a:moveTo>
                <a:pt x="0" y="1012821"/>
              </a:moveTo>
              <a:lnTo>
                <a:pt x="2668264" y="1012821"/>
              </a:lnTo>
              <a:lnTo>
                <a:pt x="2668264" y="0"/>
              </a:lnTo>
              <a:lnTo>
                <a:pt x="2778295" y="0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A8AE34-FDCD-4C36-A90E-7CDB002E987A}">
      <dsp:nvSpPr>
        <dsp:cNvPr id="0" name=""/>
        <dsp:cNvSpPr/>
      </dsp:nvSpPr>
      <dsp:spPr>
        <a:xfrm>
          <a:off x="6965728" y="665522"/>
          <a:ext cx="22006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20063" y="45720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3AB258-A7FF-40E1-9F46-414F1EF857A0}">
      <dsp:nvSpPr>
        <dsp:cNvPr id="0" name=""/>
        <dsp:cNvSpPr/>
      </dsp:nvSpPr>
      <dsp:spPr>
        <a:xfrm>
          <a:off x="3087118" y="711242"/>
          <a:ext cx="2778295" cy="1825991"/>
        </a:xfrm>
        <a:custGeom>
          <a:avLst/>
          <a:gdLst/>
          <a:ahLst/>
          <a:cxnLst/>
          <a:rect l="0" t="0" r="0" b="0"/>
          <a:pathLst>
            <a:path>
              <a:moveTo>
                <a:pt x="0" y="1825991"/>
              </a:moveTo>
              <a:lnTo>
                <a:pt x="2668264" y="1825991"/>
              </a:lnTo>
              <a:lnTo>
                <a:pt x="2668264" y="0"/>
              </a:lnTo>
              <a:lnTo>
                <a:pt x="2778295" y="0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00EDBD-00D3-4A64-B261-C820D99179DE}">
      <dsp:nvSpPr>
        <dsp:cNvPr id="0" name=""/>
        <dsp:cNvSpPr/>
      </dsp:nvSpPr>
      <dsp:spPr>
        <a:xfrm>
          <a:off x="1986802" y="3758"/>
          <a:ext cx="1100315" cy="335596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schemeClr val="tx1"/>
              </a:solidFill>
            </a:rPr>
            <a:t>Lower SES</a:t>
          </a:r>
          <a:endParaRPr lang="en-GB" sz="1000" kern="1200" noProof="0" dirty="0">
            <a:solidFill>
              <a:schemeClr val="tx1"/>
            </a:solidFill>
          </a:endParaRPr>
        </a:p>
      </dsp:txBody>
      <dsp:txXfrm>
        <a:off x="1986802" y="3758"/>
        <a:ext cx="1100315" cy="335596"/>
      </dsp:txXfrm>
    </dsp:sp>
    <dsp:sp modelId="{97A0FA0B-E927-4D1F-A84A-263D6A2E96F7}">
      <dsp:nvSpPr>
        <dsp:cNvPr id="0" name=""/>
        <dsp:cNvSpPr/>
      </dsp:nvSpPr>
      <dsp:spPr>
        <a:xfrm>
          <a:off x="1986802" y="476894"/>
          <a:ext cx="1100315" cy="335596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noProof="0" dirty="0">
              <a:solidFill>
                <a:schemeClr val="tx1"/>
              </a:solidFill>
            </a:rPr>
            <a:t>Transport</a:t>
          </a:r>
        </a:p>
      </dsp:txBody>
      <dsp:txXfrm>
        <a:off x="1986802" y="476894"/>
        <a:ext cx="1100315" cy="335596"/>
      </dsp:txXfrm>
    </dsp:sp>
    <dsp:sp modelId="{E97D961F-18A1-4D84-9527-B916A2DF7DF0}">
      <dsp:nvSpPr>
        <dsp:cNvPr id="0" name=""/>
        <dsp:cNvSpPr/>
      </dsp:nvSpPr>
      <dsp:spPr>
        <a:xfrm>
          <a:off x="1986802" y="950029"/>
          <a:ext cx="1100315" cy="335596"/>
        </a:xfrm>
        <a:prstGeom prst="rect">
          <a:avLst/>
        </a:prstGeom>
        <a:solidFill>
          <a:schemeClr val="accent2"/>
        </a:solidFill>
        <a:ln>
          <a:solidFill>
            <a:schemeClr val="accent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schemeClr val="tx1"/>
              </a:solidFill>
            </a:rPr>
            <a:t>Geographical distribution</a:t>
          </a:r>
          <a:endParaRPr lang="en-GB" sz="1000" kern="1200" noProof="0" dirty="0">
            <a:solidFill>
              <a:schemeClr val="tx1"/>
            </a:solidFill>
          </a:endParaRPr>
        </a:p>
      </dsp:txBody>
      <dsp:txXfrm>
        <a:off x="1986802" y="950029"/>
        <a:ext cx="1100315" cy="335596"/>
      </dsp:txXfrm>
    </dsp:sp>
    <dsp:sp modelId="{0B30B7CF-FBFE-4112-A92F-0FFA129535F6}">
      <dsp:nvSpPr>
        <dsp:cNvPr id="0" name=""/>
        <dsp:cNvSpPr/>
      </dsp:nvSpPr>
      <dsp:spPr>
        <a:xfrm>
          <a:off x="1986802" y="1423165"/>
          <a:ext cx="1100315" cy="335596"/>
        </a:xfrm>
        <a:prstGeom prst="rect">
          <a:avLst/>
        </a:prstGeom>
        <a:solidFill>
          <a:schemeClr val="bg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0" kern="1200" dirty="0">
              <a:solidFill>
                <a:schemeClr val="tx1"/>
              </a:solidFill>
            </a:rPr>
            <a:t>Essential physical resources available</a:t>
          </a:r>
          <a:endParaRPr lang="en-GB" sz="1000" b="0" kern="1200" noProof="0" dirty="0">
            <a:solidFill>
              <a:schemeClr val="tx1"/>
            </a:solidFill>
          </a:endParaRPr>
        </a:p>
      </dsp:txBody>
      <dsp:txXfrm>
        <a:off x="1986802" y="1423165"/>
        <a:ext cx="1100315" cy="335596"/>
      </dsp:txXfrm>
    </dsp:sp>
    <dsp:sp modelId="{4E07324D-BEE0-41EC-84ED-352A46D31945}">
      <dsp:nvSpPr>
        <dsp:cNvPr id="0" name=""/>
        <dsp:cNvSpPr/>
      </dsp:nvSpPr>
      <dsp:spPr>
        <a:xfrm>
          <a:off x="1986802" y="1896300"/>
          <a:ext cx="1100315" cy="335596"/>
        </a:xfrm>
        <a:prstGeom prst="rect">
          <a:avLst/>
        </a:prstGeom>
        <a:solidFill>
          <a:schemeClr val="accent5"/>
        </a:solidFill>
        <a:ln>
          <a:solidFill>
            <a:schemeClr val="accent5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noProof="0" dirty="0">
              <a:solidFill>
                <a:schemeClr val="tx1"/>
              </a:solidFill>
            </a:rPr>
            <a:t>Lack of HCPs</a:t>
          </a:r>
        </a:p>
      </dsp:txBody>
      <dsp:txXfrm>
        <a:off x="1986802" y="1896300"/>
        <a:ext cx="1100315" cy="335596"/>
      </dsp:txXfrm>
    </dsp:sp>
    <dsp:sp modelId="{5CDD3B28-5A1A-431F-89CD-7FB7F08AF809}">
      <dsp:nvSpPr>
        <dsp:cNvPr id="0" name=""/>
        <dsp:cNvSpPr/>
      </dsp:nvSpPr>
      <dsp:spPr>
        <a:xfrm>
          <a:off x="1986802" y="2369436"/>
          <a:ext cx="1100315" cy="335596"/>
        </a:xfrm>
        <a:prstGeom prst="rect">
          <a:avLst/>
        </a:prstGeom>
        <a:solidFill>
          <a:schemeClr val="accent5"/>
        </a:solidFill>
        <a:ln>
          <a:solidFill>
            <a:schemeClr val="accent5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noProof="0" dirty="0">
              <a:solidFill>
                <a:schemeClr val="tx1"/>
              </a:solidFill>
            </a:rPr>
            <a:t>Lack of GPs</a:t>
          </a:r>
        </a:p>
      </dsp:txBody>
      <dsp:txXfrm>
        <a:off x="1986802" y="2369436"/>
        <a:ext cx="1100315" cy="335596"/>
      </dsp:txXfrm>
    </dsp:sp>
    <dsp:sp modelId="{384EA8B5-A3A1-4813-BBE1-1CA91D2A4B91}">
      <dsp:nvSpPr>
        <dsp:cNvPr id="0" name=""/>
        <dsp:cNvSpPr/>
      </dsp:nvSpPr>
      <dsp:spPr>
        <a:xfrm>
          <a:off x="5865413" y="543444"/>
          <a:ext cx="1100315" cy="335596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noProof="0" dirty="0">
              <a:solidFill>
                <a:schemeClr val="tx1"/>
              </a:solidFill>
            </a:rPr>
            <a:t>Prevent onset-follow-up</a:t>
          </a:r>
        </a:p>
      </dsp:txBody>
      <dsp:txXfrm>
        <a:off x="5865413" y="543444"/>
        <a:ext cx="1100315" cy="335596"/>
      </dsp:txXfrm>
    </dsp:sp>
    <dsp:sp modelId="{A1034DA1-F7CD-4419-8A5F-927BD07C7202}">
      <dsp:nvSpPr>
        <dsp:cNvPr id="0" name=""/>
        <dsp:cNvSpPr/>
      </dsp:nvSpPr>
      <dsp:spPr>
        <a:xfrm>
          <a:off x="7185791" y="439976"/>
          <a:ext cx="1100315" cy="542531"/>
        </a:xfrm>
        <a:prstGeom prst="rect">
          <a:avLst/>
        </a:prstGeom>
        <a:solidFill>
          <a:schemeClr val="bg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0" kern="1200" dirty="0">
              <a:solidFill>
                <a:schemeClr val="tx1"/>
              </a:solidFill>
            </a:rPr>
            <a:t>Competent, motivated, human resources</a:t>
          </a:r>
          <a:endParaRPr lang="en-GB" sz="1000" b="0" kern="1200" noProof="0" dirty="0">
            <a:solidFill>
              <a:schemeClr val="tx1"/>
            </a:solidFill>
          </a:endParaRPr>
        </a:p>
      </dsp:txBody>
      <dsp:txXfrm>
        <a:off x="7185791" y="439976"/>
        <a:ext cx="1100315" cy="542531"/>
      </dsp:txXfrm>
    </dsp:sp>
    <dsp:sp modelId="{FEB9FD93-8140-4DB0-A5FB-B911E5780FA0}">
      <dsp:nvSpPr>
        <dsp:cNvPr id="0" name=""/>
        <dsp:cNvSpPr/>
      </dsp:nvSpPr>
      <dsp:spPr>
        <a:xfrm>
          <a:off x="5865413" y="1356615"/>
          <a:ext cx="1100315" cy="335596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noProof="0" dirty="0">
              <a:solidFill>
                <a:schemeClr val="tx1"/>
              </a:solidFill>
            </a:rPr>
            <a:t>Hamper support system</a:t>
          </a:r>
        </a:p>
      </dsp:txBody>
      <dsp:txXfrm>
        <a:off x="5865413" y="1356615"/>
        <a:ext cx="1100315" cy="335596"/>
      </dsp:txXfrm>
    </dsp:sp>
    <dsp:sp modelId="{93E7A426-3D5C-4E52-9DA5-789A89194DA9}">
      <dsp:nvSpPr>
        <dsp:cNvPr id="0" name=""/>
        <dsp:cNvSpPr/>
      </dsp:nvSpPr>
      <dsp:spPr>
        <a:xfrm>
          <a:off x="7185791" y="1120047"/>
          <a:ext cx="1100315" cy="335596"/>
        </a:xfrm>
        <a:prstGeom prst="rect">
          <a:avLst/>
        </a:prstGeom>
        <a:solidFill>
          <a:schemeClr val="bg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0" kern="1200" dirty="0">
              <a:solidFill>
                <a:schemeClr val="tx1"/>
              </a:solidFill>
            </a:rPr>
            <a:t>Functional referral system </a:t>
          </a:r>
          <a:endParaRPr lang="en-GB" sz="1000" b="0" kern="1200" noProof="0" dirty="0">
            <a:solidFill>
              <a:schemeClr val="tx1"/>
            </a:solidFill>
          </a:endParaRPr>
        </a:p>
      </dsp:txBody>
      <dsp:txXfrm>
        <a:off x="7185791" y="1120047"/>
        <a:ext cx="1100315" cy="335596"/>
      </dsp:txXfrm>
    </dsp:sp>
    <dsp:sp modelId="{95D5EA7A-0D59-452E-A31E-6097A786B863}">
      <dsp:nvSpPr>
        <dsp:cNvPr id="0" name=""/>
        <dsp:cNvSpPr/>
      </dsp:nvSpPr>
      <dsp:spPr>
        <a:xfrm>
          <a:off x="7185791" y="1593182"/>
          <a:ext cx="1100315" cy="335596"/>
        </a:xfrm>
        <a:prstGeom prst="rect">
          <a:avLst/>
        </a:prstGeom>
        <a:solidFill>
          <a:schemeClr val="bg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0" kern="1200" noProof="0" dirty="0">
              <a:solidFill>
                <a:schemeClr val="tx1"/>
              </a:solidFill>
            </a:rPr>
            <a:t>Actionable information systems</a:t>
          </a:r>
        </a:p>
      </dsp:txBody>
      <dsp:txXfrm>
        <a:off x="7185791" y="1593182"/>
        <a:ext cx="1100315" cy="335596"/>
      </dsp:txXfrm>
    </dsp:sp>
    <dsp:sp modelId="{08D10957-02D7-435F-A1B8-6D6C1DB2D2CD}">
      <dsp:nvSpPr>
        <dsp:cNvPr id="0" name=""/>
        <dsp:cNvSpPr/>
      </dsp:nvSpPr>
      <dsp:spPr>
        <a:xfrm>
          <a:off x="5865413" y="1829750"/>
          <a:ext cx="1100315" cy="335596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noProof="0" dirty="0">
              <a:solidFill>
                <a:schemeClr val="tx1"/>
              </a:solidFill>
            </a:rPr>
            <a:t>Waiting time increase</a:t>
          </a:r>
        </a:p>
      </dsp:txBody>
      <dsp:txXfrm>
        <a:off x="5865413" y="1829750"/>
        <a:ext cx="1100315" cy="335596"/>
      </dsp:txXfrm>
    </dsp:sp>
    <dsp:sp modelId="{7C65D2C6-BD1C-4E90-8EF1-7E0018E54699}">
      <dsp:nvSpPr>
        <dsp:cNvPr id="0" name=""/>
        <dsp:cNvSpPr/>
      </dsp:nvSpPr>
      <dsp:spPr>
        <a:xfrm>
          <a:off x="5865413" y="2302886"/>
          <a:ext cx="1100315" cy="335596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noProof="0" dirty="0">
              <a:solidFill>
                <a:schemeClr val="tx1"/>
              </a:solidFill>
            </a:rPr>
            <a:t>Timely consultations</a:t>
          </a:r>
        </a:p>
      </dsp:txBody>
      <dsp:txXfrm>
        <a:off x="5865413" y="2302886"/>
        <a:ext cx="1100315" cy="335596"/>
      </dsp:txXfrm>
    </dsp:sp>
    <dsp:sp modelId="{A50157E7-DFF7-4C59-BCE0-C46FC61BDAB9}">
      <dsp:nvSpPr>
        <dsp:cNvPr id="0" name=""/>
        <dsp:cNvSpPr/>
      </dsp:nvSpPr>
      <dsp:spPr>
        <a:xfrm>
          <a:off x="5865413" y="2776021"/>
          <a:ext cx="1100315" cy="335596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noProof="0" dirty="0">
              <a:solidFill>
                <a:schemeClr val="tx1"/>
              </a:solidFill>
            </a:rPr>
            <a:t>Postpartum appointments</a:t>
          </a:r>
        </a:p>
      </dsp:txBody>
      <dsp:txXfrm>
        <a:off x="5865413" y="2776021"/>
        <a:ext cx="1100315" cy="335596"/>
      </dsp:txXfrm>
    </dsp:sp>
    <dsp:sp modelId="{D0B82160-55B0-4FDE-B495-919B7115D945}">
      <dsp:nvSpPr>
        <dsp:cNvPr id="0" name=""/>
        <dsp:cNvSpPr/>
      </dsp:nvSpPr>
      <dsp:spPr>
        <a:xfrm>
          <a:off x="7185791" y="2776021"/>
          <a:ext cx="1100315" cy="335596"/>
        </a:xfrm>
        <a:prstGeom prst="rect">
          <a:avLst/>
        </a:prstGeom>
        <a:solidFill>
          <a:schemeClr val="bg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noProof="0">
              <a:solidFill>
                <a:schemeClr val="tx1"/>
              </a:solidFill>
            </a:rPr>
            <a:t>Evidence-based care</a:t>
          </a:r>
          <a:endParaRPr lang="en-GB" sz="1000" kern="1200" noProof="0" dirty="0">
            <a:solidFill>
              <a:schemeClr val="tx1"/>
            </a:solidFill>
          </a:endParaRPr>
        </a:p>
      </dsp:txBody>
      <dsp:txXfrm>
        <a:off x="7185791" y="2776021"/>
        <a:ext cx="1100315" cy="335596"/>
      </dsp:txXfrm>
    </dsp:sp>
    <dsp:sp modelId="{F1193947-AE3E-4E97-AAFC-E1322424E849}">
      <dsp:nvSpPr>
        <dsp:cNvPr id="0" name=""/>
        <dsp:cNvSpPr/>
      </dsp:nvSpPr>
      <dsp:spPr>
        <a:xfrm>
          <a:off x="5865413" y="3249157"/>
          <a:ext cx="1100315" cy="335596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noProof="0" dirty="0">
              <a:solidFill>
                <a:schemeClr val="tx1"/>
              </a:solidFill>
            </a:rPr>
            <a:t>In-hospital referral</a:t>
          </a:r>
        </a:p>
      </dsp:txBody>
      <dsp:txXfrm>
        <a:off x="5865413" y="3249157"/>
        <a:ext cx="1100315" cy="335596"/>
      </dsp:txXfrm>
    </dsp:sp>
    <dsp:sp modelId="{46E7F466-2332-4FA7-9FB2-471740963AD8}">
      <dsp:nvSpPr>
        <dsp:cNvPr id="0" name=""/>
        <dsp:cNvSpPr/>
      </dsp:nvSpPr>
      <dsp:spPr>
        <a:xfrm>
          <a:off x="7185791" y="3249157"/>
          <a:ext cx="1100315" cy="335596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noProof="0" dirty="0">
              <a:solidFill>
                <a:schemeClr val="tx1"/>
              </a:solidFill>
            </a:rPr>
            <a:t>Health outcomes</a:t>
          </a:r>
        </a:p>
      </dsp:txBody>
      <dsp:txXfrm>
        <a:off x="7185791" y="3249157"/>
        <a:ext cx="1100315" cy="335596"/>
      </dsp:txXfrm>
    </dsp:sp>
    <dsp:sp modelId="{D5619E51-82B6-4224-9633-73CB27933B92}">
      <dsp:nvSpPr>
        <dsp:cNvPr id="0" name=""/>
        <dsp:cNvSpPr/>
      </dsp:nvSpPr>
      <dsp:spPr>
        <a:xfrm>
          <a:off x="5865413" y="3722292"/>
          <a:ext cx="1100315" cy="335596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noProof="0" dirty="0">
              <a:solidFill>
                <a:schemeClr val="tx1"/>
              </a:solidFill>
            </a:rPr>
            <a:t>Three-level classification</a:t>
          </a:r>
        </a:p>
      </dsp:txBody>
      <dsp:txXfrm>
        <a:off x="5865413" y="3722292"/>
        <a:ext cx="1100315" cy="335596"/>
      </dsp:txXfrm>
    </dsp:sp>
    <dsp:sp modelId="{02CAC42D-161E-470B-B08F-20A495E7819C}">
      <dsp:nvSpPr>
        <dsp:cNvPr id="0" name=""/>
        <dsp:cNvSpPr/>
      </dsp:nvSpPr>
      <dsp:spPr>
        <a:xfrm>
          <a:off x="5865413" y="4195428"/>
          <a:ext cx="1100315" cy="335596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noProof="0" dirty="0">
              <a:solidFill>
                <a:schemeClr val="tx1"/>
              </a:solidFill>
            </a:rPr>
            <a:t>Time management</a:t>
          </a:r>
        </a:p>
      </dsp:txBody>
      <dsp:txXfrm>
        <a:off x="5865413" y="4195428"/>
        <a:ext cx="1100315" cy="335596"/>
      </dsp:txXfrm>
    </dsp:sp>
    <dsp:sp modelId="{3385F0EB-3BF2-430E-81E3-8020F8C20B11}">
      <dsp:nvSpPr>
        <dsp:cNvPr id="0" name=""/>
        <dsp:cNvSpPr/>
      </dsp:nvSpPr>
      <dsp:spPr>
        <a:xfrm>
          <a:off x="7185791" y="3722292"/>
          <a:ext cx="1100315" cy="335596"/>
        </a:xfrm>
        <a:prstGeom prst="rect">
          <a:avLst/>
        </a:prstGeom>
        <a:solidFill>
          <a:schemeClr val="bg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0" kern="1200" dirty="0">
              <a:solidFill>
                <a:schemeClr val="tx1"/>
              </a:solidFill>
            </a:rPr>
            <a:t>Effective communication </a:t>
          </a:r>
          <a:endParaRPr lang="en-GB" sz="1000" b="0" kern="1200" noProof="0" dirty="0">
            <a:solidFill>
              <a:schemeClr val="tx1"/>
            </a:solidFill>
          </a:endParaRPr>
        </a:p>
      </dsp:txBody>
      <dsp:txXfrm>
        <a:off x="7185791" y="3722292"/>
        <a:ext cx="1100315" cy="335596"/>
      </dsp:txXfrm>
    </dsp:sp>
    <dsp:sp modelId="{1F439BBC-A8FE-4462-8351-787C348BAB14}">
      <dsp:nvSpPr>
        <dsp:cNvPr id="0" name=""/>
        <dsp:cNvSpPr/>
      </dsp:nvSpPr>
      <dsp:spPr>
        <a:xfrm>
          <a:off x="7185791" y="4195428"/>
          <a:ext cx="1100315" cy="335596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schemeClr val="tx1"/>
              </a:solidFill>
            </a:rPr>
            <a:t>Demotivation</a:t>
          </a:r>
          <a:endParaRPr lang="en-GB" sz="1000" kern="1200" noProof="0" dirty="0">
            <a:solidFill>
              <a:schemeClr val="tx1"/>
            </a:solidFill>
          </a:endParaRPr>
        </a:p>
      </dsp:txBody>
      <dsp:txXfrm>
        <a:off x="7185791" y="4195428"/>
        <a:ext cx="1100315" cy="335596"/>
      </dsp:txXfrm>
    </dsp:sp>
    <dsp:sp modelId="{CA9E7FEB-63C0-4A06-B815-94FCC961D0EA}">
      <dsp:nvSpPr>
        <dsp:cNvPr id="0" name=""/>
        <dsp:cNvSpPr/>
      </dsp:nvSpPr>
      <dsp:spPr>
        <a:xfrm>
          <a:off x="7185791" y="4668563"/>
          <a:ext cx="1100315" cy="335596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noProof="0" dirty="0">
              <a:solidFill>
                <a:schemeClr val="tx1"/>
              </a:solidFill>
            </a:rPr>
            <a:t>Patient needs</a:t>
          </a:r>
        </a:p>
      </dsp:txBody>
      <dsp:txXfrm>
        <a:off x="7185791" y="4668563"/>
        <a:ext cx="1100315" cy="335596"/>
      </dsp:txXfrm>
    </dsp:sp>
    <dsp:sp modelId="{5B1D271C-A8F9-4CE7-B312-7C2AE66832FB}">
      <dsp:nvSpPr>
        <dsp:cNvPr id="0" name=""/>
        <dsp:cNvSpPr/>
      </dsp:nvSpPr>
      <dsp:spPr>
        <a:xfrm>
          <a:off x="8506169" y="4326267"/>
          <a:ext cx="1100315" cy="547051"/>
        </a:xfrm>
        <a:prstGeom prst="rect">
          <a:avLst/>
        </a:prstGeom>
        <a:solidFill>
          <a:schemeClr val="bg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0" kern="1200" dirty="0">
              <a:solidFill>
                <a:schemeClr val="tx1"/>
              </a:solidFill>
            </a:rPr>
            <a:t>Respect and preservation of dignity </a:t>
          </a:r>
          <a:endParaRPr lang="en-GB" sz="1000" b="0" kern="1200" noProof="0" dirty="0">
            <a:solidFill>
              <a:schemeClr val="tx1"/>
            </a:solidFill>
          </a:endParaRPr>
        </a:p>
      </dsp:txBody>
      <dsp:txXfrm>
        <a:off x="8506169" y="4326267"/>
        <a:ext cx="1100315" cy="547051"/>
      </dsp:txXfrm>
    </dsp:sp>
    <dsp:sp modelId="{E160A53B-408E-4108-BEB2-3001801F1C83}">
      <dsp:nvSpPr>
        <dsp:cNvPr id="0" name=""/>
        <dsp:cNvSpPr/>
      </dsp:nvSpPr>
      <dsp:spPr>
        <a:xfrm>
          <a:off x="8501779" y="4946109"/>
          <a:ext cx="1100315" cy="335596"/>
        </a:xfrm>
        <a:prstGeom prst="rect">
          <a:avLst/>
        </a:prstGeom>
        <a:solidFill>
          <a:schemeClr val="bg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0" kern="1200" dirty="0">
              <a:solidFill>
                <a:schemeClr val="tx1"/>
              </a:solidFill>
            </a:rPr>
            <a:t>Emotional support</a:t>
          </a:r>
          <a:endParaRPr lang="en-GB" sz="1000" b="0" kern="1200" noProof="0" dirty="0">
            <a:solidFill>
              <a:schemeClr val="tx1"/>
            </a:solidFill>
          </a:endParaRPr>
        </a:p>
      </dsp:txBody>
      <dsp:txXfrm>
        <a:off x="8501779" y="4946109"/>
        <a:ext cx="1100315" cy="335596"/>
      </dsp:txXfrm>
    </dsp:sp>
    <dsp:sp modelId="{37CFEE5B-71BE-4804-80A2-CAC064E08D57}">
      <dsp:nvSpPr>
        <dsp:cNvPr id="0" name=""/>
        <dsp:cNvSpPr/>
      </dsp:nvSpPr>
      <dsp:spPr>
        <a:xfrm>
          <a:off x="3307181" y="2132868"/>
          <a:ext cx="1100315" cy="335596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noProof="0" dirty="0">
              <a:solidFill>
                <a:schemeClr val="tx1"/>
              </a:solidFill>
            </a:rPr>
            <a:t>Unequal distribution</a:t>
          </a:r>
        </a:p>
      </dsp:txBody>
      <dsp:txXfrm>
        <a:off x="3307181" y="2132868"/>
        <a:ext cx="1100315" cy="335596"/>
      </dsp:txXfrm>
    </dsp:sp>
    <dsp:sp modelId="{0B19D915-4932-4358-8AC5-917C2BBA94DE}">
      <dsp:nvSpPr>
        <dsp:cNvPr id="0" name=""/>
        <dsp:cNvSpPr/>
      </dsp:nvSpPr>
      <dsp:spPr>
        <a:xfrm>
          <a:off x="3307181" y="2606003"/>
          <a:ext cx="1100315" cy="335596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noProof="0" dirty="0">
              <a:solidFill>
                <a:schemeClr val="tx1"/>
              </a:solidFill>
            </a:rPr>
            <a:t>Hampers Gate-keeping system</a:t>
          </a:r>
        </a:p>
      </dsp:txBody>
      <dsp:txXfrm>
        <a:off x="3307181" y="2606003"/>
        <a:ext cx="1100315" cy="335596"/>
      </dsp:txXfrm>
    </dsp:sp>
    <dsp:sp modelId="{D336E729-C9AA-426D-87F9-70B8A28F6D9C}">
      <dsp:nvSpPr>
        <dsp:cNvPr id="0" name=""/>
        <dsp:cNvSpPr/>
      </dsp:nvSpPr>
      <dsp:spPr>
        <a:xfrm>
          <a:off x="4545035" y="2132868"/>
          <a:ext cx="1100315" cy="335596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noProof="0" dirty="0">
              <a:solidFill>
                <a:schemeClr val="tx1"/>
              </a:solidFill>
            </a:rPr>
            <a:t>Admission Delivery</a:t>
          </a:r>
        </a:p>
      </dsp:txBody>
      <dsp:txXfrm>
        <a:off x="4545035" y="2132868"/>
        <a:ext cx="1100315" cy="335596"/>
      </dsp:txXfrm>
    </dsp:sp>
    <dsp:sp modelId="{4607D4CA-5F8C-4118-AEB9-1D580012F0CC}">
      <dsp:nvSpPr>
        <dsp:cNvPr id="0" name=""/>
        <dsp:cNvSpPr/>
      </dsp:nvSpPr>
      <dsp:spPr>
        <a:xfrm>
          <a:off x="4545035" y="2606003"/>
          <a:ext cx="1100315" cy="335596"/>
        </a:xfrm>
        <a:prstGeom prst="rect">
          <a:avLst/>
        </a:prstGeom>
        <a:solidFill>
          <a:schemeClr val="accent5"/>
        </a:solidFill>
        <a:ln>
          <a:solidFill>
            <a:schemeClr val="accent5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noProof="0" dirty="0">
              <a:solidFill>
                <a:schemeClr val="tx1"/>
              </a:solidFill>
            </a:rPr>
            <a:t>Emergency care</a:t>
          </a:r>
        </a:p>
      </dsp:txBody>
      <dsp:txXfrm>
        <a:off x="4545035" y="2606003"/>
        <a:ext cx="1100315" cy="3355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8DF86C-4D0C-4BE4-B334-FCE86ED97749}" type="datetimeFigureOut">
              <a:rPr lang="pt-PT" smtClean="0"/>
              <a:t>06/01/2021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FB25A3-8024-4A79-93B0-D775EC392165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32288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HC units: Geographically scattered and unequal distribution </a:t>
            </a:r>
            <a:endParaRPr lang="en-GB" sz="1200" noProof="0" dirty="0"/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Lack of available healthcare staff (nurses and doctors) and unequal distribution within different departments (e.g. general practitioner in primary care, neonatologists in NICUs) [n=14/14] was indicated to derive from built in structural issues of the NHS [n=7/14]. The lack of human resources was declared to have been aggravated through EAP`s supplementary prohibition in hiring and replacing human resources [n=8/14]. Lack of general practitioners at primary care centres was declared to prevent a coherent follow-up and support system [n=12/14], even though pre-natal screening was indicated to have been performed increasingly within health centres over the past decade [n=5/14]. It was explained that those postpartum appointments would be lacking coordination and be overlapping between health facilities (e.g. family care units and hospitals).</a:t>
            </a:r>
            <a:endParaRPr lang="pt-P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0854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C438A26-6C37-4B2B-8E8D-6ED8C3252BD1}" type="slidenum">
              <a:rPr kumimoji="0" lang="pt-PT" altLang="pt-P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pt-PT" altLang="pt-PT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9024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s typ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623392" y="1196752"/>
            <a:ext cx="8077227" cy="17526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4B4B4B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Segoe UI" panose="020B050204020402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dirty="0"/>
              <a:t>Faça clique para editar o estilo</a:t>
            </a:r>
          </a:p>
        </p:txBody>
      </p:sp>
      <p:sp>
        <p:nvSpPr>
          <p:cNvPr id="6" name="Marcador de Posição do Texto 17"/>
          <p:cNvSpPr>
            <a:spLocks noGrp="1"/>
          </p:cNvSpPr>
          <p:nvPr>
            <p:ph type="body" sz="quarter" idx="10"/>
          </p:nvPr>
        </p:nvSpPr>
        <p:spPr>
          <a:xfrm>
            <a:off x="623394" y="3141663"/>
            <a:ext cx="9409045" cy="3023641"/>
          </a:xfrm>
          <a:prstGeom prst="rect">
            <a:avLst/>
          </a:prstGeom>
        </p:spPr>
        <p:txBody>
          <a:bodyPr/>
          <a:lstStyle>
            <a:lvl1pPr>
              <a:defRPr sz="2600">
                <a:latin typeface="Segoe UI Symbol" panose="020B0502040204020203" pitchFamily="34" charset="0"/>
                <a:ea typeface="Segoe UI Symbol" panose="020B0502040204020203" pitchFamily="34" charset="0"/>
                <a:cs typeface="Segoe UI" panose="020B0502040204020203" pitchFamily="34" charset="0"/>
              </a:defRPr>
            </a:lvl1pPr>
            <a:lvl2pPr>
              <a:defRPr sz="2400">
                <a:latin typeface="Segoe UI Symbol" panose="020B0502040204020203" pitchFamily="34" charset="0"/>
                <a:ea typeface="Segoe UI Symbol" panose="020B0502040204020203" pitchFamily="34" charset="0"/>
                <a:cs typeface="Segoe UI" panose="020B0502040204020203" pitchFamily="34" charset="0"/>
              </a:defRPr>
            </a:lvl2pPr>
            <a:lvl3pPr>
              <a:defRPr sz="2000">
                <a:latin typeface="Segoe UI Symbol" panose="020B0502040204020203" pitchFamily="34" charset="0"/>
                <a:ea typeface="Segoe UI Symbol" panose="020B0502040204020203" pitchFamily="34" charset="0"/>
                <a:cs typeface="Segoe UI" panose="020B0502040204020203" pitchFamily="34" charset="0"/>
              </a:defRPr>
            </a:lvl3pPr>
            <a:lvl4pPr>
              <a:defRPr sz="1800">
                <a:latin typeface="Segoe UI Symbol" panose="020B0502040204020203" pitchFamily="34" charset="0"/>
                <a:ea typeface="Segoe UI Symbol" panose="020B0502040204020203" pitchFamily="34" charset="0"/>
                <a:cs typeface="Segoe UI" panose="020B0502040204020203" pitchFamily="34" charset="0"/>
              </a:defRPr>
            </a:lvl4pPr>
            <a:lvl5pPr>
              <a:defRPr sz="1600">
                <a:latin typeface="Segoe UI Symbol" panose="020B0502040204020203" pitchFamily="34" charset="0"/>
                <a:ea typeface="Segoe UI Symbol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pt-PT" dirty="0"/>
              <a:t>Clique para editar os estilos</a:t>
            </a:r>
          </a:p>
          <a:p>
            <a:pPr lvl="1"/>
            <a:r>
              <a:rPr lang="pt-PT" dirty="0"/>
              <a:t>Segundo nível</a:t>
            </a:r>
          </a:p>
          <a:p>
            <a:pPr lvl="2"/>
            <a:r>
              <a:rPr lang="pt-PT" dirty="0"/>
              <a:t>Terceiro nível</a:t>
            </a:r>
          </a:p>
          <a:p>
            <a:pPr lvl="3"/>
            <a:r>
              <a:rPr lang="pt-PT" dirty="0"/>
              <a:t>Quarto nível</a:t>
            </a:r>
          </a:p>
          <a:p>
            <a:pPr lvl="4"/>
            <a:r>
              <a:rPr lang="pt-PT" dirty="0"/>
              <a:t>Quinto nível</a:t>
            </a:r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335360" y="116632"/>
            <a:ext cx="9505056" cy="792088"/>
          </a:xfrm>
          <a:prstGeom prst="rect">
            <a:avLst/>
          </a:prstGeom>
        </p:spPr>
        <p:txBody>
          <a:bodyPr/>
          <a:lstStyle>
            <a:lvl1pPr>
              <a:lnSpc>
                <a:spcPts val="2700"/>
              </a:lnSpc>
              <a:defRPr sz="2600" b="0">
                <a:solidFill>
                  <a:srgbClr val="4B4B4B"/>
                </a:solidFill>
                <a:latin typeface="Segoe UI Semibold" panose="020B0702040204020203" pitchFamily="34" charset="0"/>
                <a:ea typeface="Segoe UI Symbol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pt-PT"/>
              <a:t>Clique para editar o estilo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400625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ção de Conteúdo 2"/>
          <p:cNvSpPr>
            <a:spLocks noGrp="1"/>
          </p:cNvSpPr>
          <p:nvPr>
            <p:ph idx="1"/>
          </p:nvPr>
        </p:nvSpPr>
        <p:spPr>
          <a:xfrm>
            <a:off x="609600" y="1196752"/>
            <a:ext cx="10972800" cy="5040560"/>
          </a:xfrm>
          <a:prstGeom prst="rect">
            <a:avLst/>
          </a:prstGeom>
        </p:spPr>
        <p:txBody>
          <a:bodyPr/>
          <a:lstStyle>
            <a:lvl1pPr>
              <a:defRPr sz="2600"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  <a:lvl2pPr>
              <a:defRPr sz="2400">
                <a:latin typeface="Segoe UI Symbol" panose="020B0502040204020203" pitchFamily="34" charset="0"/>
                <a:ea typeface="Segoe UI Symbol" panose="020B0502040204020203" pitchFamily="34" charset="0"/>
              </a:defRPr>
            </a:lvl2pPr>
            <a:lvl3pPr>
              <a:defRPr sz="2000">
                <a:latin typeface="Segoe UI Symbol" panose="020B0502040204020203" pitchFamily="34" charset="0"/>
                <a:ea typeface="Segoe UI Symbol" panose="020B0502040204020203" pitchFamily="34" charset="0"/>
              </a:defRPr>
            </a:lvl3pPr>
            <a:lvl4pPr>
              <a:defRPr sz="1800">
                <a:latin typeface="Segoe UI Symbol" panose="020B0502040204020203" pitchFamily="34" charset="0"/>
                <a:ea typeface="Segoe UI Symbol" panose="020B0502040204020203" pitchFamily="34" charset="0"/>
              </a:defRPr>
            </a:lvl4pPr>
            <a:lvl5pPr>
              <a:defRPr sz="1600">
                <a:latin typeface="Segoe UI Symbol" panose="020B0502040204020203" pitchFamily="34" charset="0"/>
                <a:ea typeface="Segoe UI Symbol" panose="020B0502040204020203" pitchFamily="34" charset="0"/>
              </a:defRPr>
            </a:lvl5pPr>
          </a:lstStyle>
          <a:p>
            <a:pPr lvl="0"/>
            <a:r>
              <a:rPr lang="pt-PT" dirty="0"/>
              <a:t>Clique para editar os estilos</a:t>
            </a:r>
          </a:p>
          <a:p>
            <a:pPr lvl="1"/>
            <a:r>
              <a:rPr lang="pt-PT" dirty="0"/>
              <a:t>Segundo nível</a:t>
            </a:r>
          </a:p>
          <a:p>
            <a:pPr lvl="2"/>
            <a:r>
              <a:rPr lang="pt-PT" dirty="0"/>
              <a:t>Terceiro nível</a:t>
            </a:r>
          </a:p>
          <a:p>
            <a:pPr lvl="3"/>
            <a:r>
              <a:rPr lang="pt-PT" dirty="0"/>
              <a:t>Quarto nível</a:t>
            </a:r>
          </a:p>
          <a:p>
            <a:pPr lvl="4"/>
            <a:r>
              <a:rPr lang="pt-PT" dirty="0"/>
              <a:t>Quinto nível</a:t>
            </a: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335360" y="116632"/>
            <a:ext cx="9505056" cy="792088"/>
          </a:xfrm>
          <a:prstGeom prst="rect">
            <a:avLst/>
          </a:prstGeom>
        </p:spPr>
        <p:txBody>
          <a:bodyPr/>
          <a:lstStyle>
            <a:lvl1pPr>
              <a:lnSpc>
                <a:spcPts val="2700"/>
              </a:lnSpc>
              <a:defRPr sz="2600" b="0">
                <a:solidFill>
                  <a:srgbClr val="4B4B4B"/>
                </a:solidFill>
                <a:latin typeface="Segoe UI Semibold" panose="020B0702040204020203" pitchFamily="34" charset="0"/>
                <a:ea typeface="Segoe UI Symbol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pt-PT"/>
              <a:t>Clique para editar o estilo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719965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963084" y="1196752"/>
            <a:ext cx="10363200" cy="32101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dirty="0"/>
              <a:t>Clique para editar os estilos</a:t>
            </a:r>
          </a:p>
        </p:txBody>
      </p:sp>
      <p:sp>
        <p:nvSpPr>
          <p:cNvPr id="8" name="Marcador de Posição do Texto 5"/>
          <p:cNvSpPr>
            <a:spLocks noGrp="1"/>
          </p:cNvSpPr>
          <p:nvPr>
            <p:ph type="body" sz="quarter" idx="10"/>
          </p:nvPr>
        </p:nvSpPr>
        <p:spPr>
          <a:xfrm>
            <a:off x="1006938" y="4437113"/>
            <a:ext cx="10273639" cy="15128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00"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</a:lstStyle>
          <a:p>
            <a:pPr lvl="0"/>
            <a:endParaRPr lang="pt-PT" dirty="0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335360" y="116632"/>
            <a:ext cx="9505056" cy="792088"/>
          </a:xfrm>
          <a:prstGeom prst="rect">
            <a:avLst/>
          </a:prstGeom>
        </p:spPr>
        <p:txBody>
          <a:bodyPr/>
          <a:lstStyle>
            <a:lvl1pPr>
              <a:lnSpc>
                <a:spcPts val="2700"/>
              </a:lnSpc>
              <a:defRPr sz="2600" b="0">
                <a:solidFill>
                  <a:srgbClr val="4B4B4B"/>
                </a:solidFill>
                <a:latin typeface="Segoe UI Semibold" panose="020B0702040204020203" pitchFamily="34" charset="0"/>
                <a:ea typeface="Segoe UI Symbol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pt-PT"/>
              <a:t>Clique para editar o estilo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44247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609600" y="1196752"/>
            <a:ext cx="5384800" cy="5256584"/>
          </a:xfrm>
          <a:prstGeom prst="rect">
            <a:avLst/>
          </a:prstGeom>
        </p:spPr>
        <p:txBody>
          <a:bodyPr/>
          <a:lstStyle>
            <a:lvl1pPr>
              <a:defRPr sz="2600">
                <a:solidFill>
                  <a:srgbClr val="4B4B4B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  <a:lvl2pPr>
              <a:defRPr sz="2400">
                <a:latin typeface="Segoe UI Symbol" panose="020B0502040204020203" pitchFamily="34" charset="0"/>
                <a:ea typeface="Segoe UI Symbol" panose="020B0502040204020203" pitchFamily="34" charset="0"/>
              </a:defRPr>
            </a:lvl2pPr>
            <a:lvl3pPr>
              <a:defRPr sz="2000">
                <a:latin typeface="Segoe UI Symbol" panose="020B0502040204020203" pitchFamily="34" charset="0"/>
                <a:ea typeface="Segoe UI Symbol" panose="020B0502040204020203" pitchFamily="34" charset="0"/>
              </a:defRPr>
            </a:lvl3pPr>
            <a:lvl4pPr>
              <a:defRPr sz="1800">
                <a:latin typeface="Segoe UI Symbol" panose="020B0502040204020203" pitchFamily="34" charset="0"/>
                <a:ea typeface="Segoe UI Symbol" panose="020B0502040204020203" pitchFamily="34" charset="0"/>
              </a:defRPr>
            </a:lvl4pPr>
            <a:lvl5pPr>
              <a:defRPr sz="1800">
                <a:latin typeface="Segoe UI Symbol" panose="020B0502040204020203" pitchFamily="34" charset="0"/>
                <a:ea typeface="Segoe UI Symbol" panose="020B0502040204020203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dirty="0"/>
              <a:t>Clique para editar os estilos</a:t>
            </a:r>
          </a:p>
          <a:p>
            <a:pPr lvl="1"/>
            <a:r>
              <a:rPr lang="pt-PT" dirty="0"/>
              <a:t>Segundo nível</a:t>
            </a:r>
          </a:p>
          <a:p>
            <a:pPr lvl="2"/>
            <a:r>
              <a:rPr lang="pt-PT" dirty="0"/>
              <a:t>Terceiro nível</a:t>
            </a:r>
          </a:p>
          <a:p>
            <a:pPr lvl="3"/>
            <a:r>
              <a:rPr lang="pt-PT" dirty="0"/>
              <a:t>Quarto nível</a:t>
            </a:r>
          </a:p>
          <a:p>
            <a:pPr lvl="4"/>
            <a:r>
              <a:rPr lang="pt-PT" dirty="0"/>
              <a:t>Quinto nível</a:t>
            </a:r>
          </a:p>
        </p:txBody>
      </p:sp>
      <p:sp>
        <p:nvSpPr>
          <p:cNvPr id="7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197600" y="1196752"/>
            <a:ext cx="5384800" cy="5256584"/>
          </a:xfrm>
          <a:prstGeom prst="rect">
            <a:avLst/>
          </a:prstGeom>
        </p:spPr>
        <p:txBody>
          <a:bodyPr/>
          <a:lstStyle>
            <a:lvl1pPr>
              <a:defRPr sz="2600"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  <a:lvl2pPr>
              <a:defRPr sz="2400">
                <a:latin typeface="Segoe UI Symbol" panose="020B0502040204020203" pitchFamily="34" charset="0"/>
                <a:ea typeface="Segoe UI Symbol" panose="020B0502040204020203" pitchFamily="34" charset="0"/>
              </a:defRPr>
            </a:lvl2pPr>
            <a:lvl3pPr>
              <a:defRPr sz="2000">
                <a:latin typeface="Segoe UI Symbol" panose="020B0502040204020203" pitchFamily="34" charset="0"/>
                <a:ea typeface="Segoe UI Symbol" panose="020B0502040204020203" pitchFamily="34" charset="0"/>
              </a:defRPr>
            </a:lvl3pPr>
            <a:lvl4pPr>
              <a:defRPr sz="1800">
                <a:latin typeface="Segoe UI Symbol" panose="020B0502040204020203" pitchFamily="34" charset="0"/>
                <a:ea typeface="Segoe UI Symbol" panose="020B0502040204020203" pitchFamily="34" charset="0"/>
              </a:defRPr>
            </a:lvl4pPr>
            <a:lvl5pPr>
              <a:defRPr sz="1800">
                <a:latin typeface="Segoe UI Symbol" panose="020B0502040204020203" pitchFamily="34" charset="0"/>
                <a:ea typeface="Segoe UI Symbol" panose="020B0502040204020203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dirty="0"/>
              <a:t>Clique para editar os estilos</a:t>
            </a:r>
          </a:p>
          <a:p>
            <a:pPr lvl="1"/>
            <a:r>
              <a:rPr lang="pt-PT" dirty="0"/>
              <a:t>Segundo nível</a:t>
            </a:r>
          </a:p>
          <a:p>
            <a:pPr lvl="2"/>
            <a:r>
              <a:rPr lang="pt-PT" dirty="0"/>
              <a:t>Terceiro nível</a:t>
            </a:r>
          </a:p>
          <a:p>
            <a:pPr lvl="3"/>
            <a:r>
              <a:rPr lang="pt-PT" dirty="0"/>
              <a:t>Quarto nível</a:t>
            </a:r>
          </a:p>
          <a:p>
            <a:pPr lvl="4"/>
            <a:r>
              <a:rPr lang="pt-PT" dirty="0"/>
              <a:t>Quinto nível</a:t>
            </a:r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335360" y="116632"/>
            <a:ext cx="9505056" cy="792088"/>
          </a:xfrm>
          <a:prstGeom prst="rect">
            <a:avLst/>
          </a:prstGeom>
        </p:spPr>
        <p:txBody>
          <a:bodyPr/>
          <a:lstStyle>
            <a:lvl1pPr>
              <a:lnSpc>
                <a:spcPts val="2700"/>
              </a:lnSpc>
              <a:defRPr sz="2600" b="0">
                <a:solidFill>
                  <a:srgbClr val="4B4B4B"/>
                </a:solidFill>
                <a:latin typeface="Segoe UI Semibold" panose="020B0702040204020203" pitchFamily="34" charset="0"/>
                <a:ea typeface="Segoe UI Symbol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pt-PT"/>
              <a:t>Clique para editar o estilo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347559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609600" y="1196752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dirty="0"/>
              <a:t>Clique para editar os estilos</a:t>
            </a:r>
          </a:p>
        </p:txBody>
      </p:sp>
      <p:sp>
        <p:nvSpPr>
          <p:cNvPr id="9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09600" y="1836514"/>
            <a:ext cx="5386917" cy="4616822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  <a:lvl2pPr>
              <a:defRPr sz="2000">
                <a:latin typeface="Segoe UI Symbol" panose="020B0502040204020203" pitchFamily="34" charset="0"/>
                <a:ea typeface="Segoe UI Symbol" panose="020B0502040204020203" pitchFamily="34" charset="0"/>
              </a:defRPr>
            </a:lvl2pPr>
            <a:lvl3pPr>
              <a:defRPr sz="1800">
                <a:latin typeface="Segoe UI Symbol" panose="020B0502040204020203" pitchFamily="34" charset="0"/>
                <a:ea typeface="Segoe UI Symbol" panose="020B0502040204020203" pitchFamily="34" charset="0"/>
              </a:defRPr>
            </a:lvl3pPr>
            <a:lvl4pPr>
              <a:defRPr sz="1600">
                <a:latin typeface="Segoe UI Symbol" panose="020B0502040204020203" pitchFamily="34" charset="0"/>
                <a:ea typeface="Segoe UI Symbol" panose="020B0502040204020203" pitchFamily="34" charset="0"/>
              </a:defRPr>
            </a:lvl4pPr>
            <a:lvl5pPr>
              <a:defRPr sz="1600">
                <a:latin typeface="Segoe UI Symbol" panose="020B0502040204020203" pitchFamily="34" charset="0"/>
                <a:ea typeface="Segoe UI Symbol" panose="020B0502040204020203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dirty="0"/>
              <a:t>Clique para editar os estilos</a:t>
            </a:r>
          </a:p>
          <a:p>
            <a:pPr lvl="1"/>
            <a:r>
              <a:rPr lang="pt-PT" dirty="0"/>
              <a:t>Segundo nível</a:t>
            </a:r>
          </a:p>
          <a:p>
            <a:pPr lvl="2"/>
            <a:r>
              <a:rPr lang="pt-PT" dirty="0"/>
              <a:t>Terceiro nível</a:t>
            </a:r>
          </a:p>
          <a:p>
            <a:pPr lvl="3"/>
            <a:r>
              <a:rPr lang="pt-PT" dirty="0"/>
              <a:t>Quarto nível</a:t>
            </a:r>
          </a:p>
          <a:p>
            <a:pPr lvl="4"/>
            <a:r>
              <a:rPr lang="pt-PT" dirty="0"/>
              <a:t>Quinto nível</a:t>
            </a:r>
          </a:p>
        </p:txBody>
      </p:sp>
      <p:sp>
        <p:nvSpPr>
          <p:cNvPr id="10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6193368" y="1196752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dirty="0"/>
              <a:t>Clique para editar os estilos</a:t>
            </a:r>
          </a:p>
        </p:txBody>
      </p:sp>
      <p:sp>
        <p:nvSpPr>
          <p:cNvPr id="11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6193368" y="1836514"/>
            <a:ext cx="5389033" cy="4616822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  <a:lvl2pPr>
              <a:defRPr sz="2000">
                <a:latin typeface="Segoe UI Symbol" panose="020B0502040204020203" pitchFamily="34" charset="0"/>
                <a:ea typeface="Segoe UI Symbol" panose="020B0502040204020203" pitchFamily="34" charset="0"/>
              </a:defRPr>
            </a:lvl2pPr>
            <a:lvl3pPr>
              <a:defRPr sz="1800">
                <a:latin typeface="Segoe UI Symbol" panose="020B0502040204020203" pitchFamily="34" charset="0"/>
                <a:ea typeface="Segoe UI Symbol" panose="020B0502040204020203" pitchFamily="34" charset="0"/>
              </a:defRPr>
            </a:lvl3pPr>
            <a:lvl4pPr>
              <a:defRPr sz="1600">
                <a:latin typeface="Segoe UI Symbol" panose="020B0502040204020203" pitchFamily="34" charset="0"/>
                <a:ea typeface="Segoe UI Symbol" panose="020B0502040204020203" pitchFamily="34" charset="0"/>
              </a:defRPr>
            </a:lvl4pPr>
            <a:lvl5pPr>
              <a:defRPr sz="1600">
                <a:latin typeface="Segoe UI Symbol" panose="020B0502040204020203" pitchFamily="34" charset="0"/>
                <a:ea typeface="Segoe UI Symbol" panose="020B0502040204020203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dirty="0"/>
              <a:t>Clique para editar os estilos</a:t>
            </a:r>
          </a:p>
          <a:p>
            <a:pPr lvl="1"/>
            <a:r>
              <a:rPr lang="pt-PT" dirty="0"/>
              <a:t>Segundo nível</a:t>
            </a:r>
          </a:p>
          <a:p>
            <a:pPr lvl="2"/>
            <a:r>
              <a:rPr lang="pt-PT" dirty="0"/>
              <a:t>Terceiro nível</a:t>
            </a:r>
          </a:p>
          <a:p>
            <a:pPr lvl="3"/>
            <a:r>
              <a:rPr lang="pt-PT" dirty="0"/>
              <a:t>Quarto nível</a:t>
            </a:r>
          </a:p>
          <a:p>
            <a:pPr lvl="4"/>
            <a:r>
              <a:rPr lang="pt-PT" dirty="0"/>
              <a:t>Quinto nível</a:t>
            </a:r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335360" y="116632"/>
            <a:ext cx="9505056" cy="792088"/>
          </a:xfrm>
          <a:prstGeom prst="rect">
            <a:avLst/>
          </a:prstGeom>
        </p:spPr>
        <p:txBody>
          <a:bodyPr/>
          <a:lstStyle>
            <a:lvl1pPr>
              <a:lnSpc>
                <a:spcPts val="2700"/>
              </a:lnSpc>
              <a:defRPr sz="2600" b="0">
                <a:solidFill>
                  <a:srgbClr val="4B4B4B"/>
                </a:solidFill>
                <a:latin typeface="Segoe UI Semibold" panose="020B0702040204020203" pitchFamily="34" charset="0"/>
                <a:ea typeface="Segoe UI Symbol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pt-PT"/>
              <a:t>Clique para editar o estilo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204179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ção de Conteúdo 2"/>
          <p:cNvSpPr>
            <a:spLocks noGrp="1"/>
          </p:cNvSpPr>
          <p:nvPr>
            <p:ph idx="1"/>
          </p:nvPr>
        </p:nvSpPr>
        <p:spPr>
          <a:xfrm>
            <a:off x="4780525" y="1196851"/>
            <a:ext cx="6815667" cy="5328494"/>
          </a:xfrm>
          <a:prstGeom prst="rect">
            <a:avLst/>
          </a:prstGeom>
        </p:spPr>
        <p:txBody>
          <a:bodyPr/>
          <a:lstStyle>
            <a:lvl1pPr>
              <a:defRPr sz="2600"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  <a:lvl2pPr>
              <a:defRPr sz="2400">
                <a:latin typeface="Segoe UI Symbol" panose="020B0502040204020203" pitchFamily="34" charset="0"/>
                <a:ea typeface="Segoe UI Symbol" panose="020B0502040204020203" pitchFamily="34" charset="0"/>
              </a:defRPr>
            </a:lvl2pPr>
            <a:lvl3pPr>
              <a:defRPr sz="2000">
                <a:latin typeface="Segoe UI Symbol" panose="020B0502040204020203" pitchFamily="34" charset="0"/>
                <a:ea typeface="Segoe UI Symbol" panose="020B0502040204020203" pitchFamily="34" charset="0"/>
              </a:defRPr>
            </a:lvl3pPr>
            <a:lvl4pPr>
              <a:defRPr sz="1800">
                <a:latin typeface="Segoe UI Symbol" panose="020B0502040204020203" pitchFamily="34" charset="0"/>
                <a:ea typeface="Segoe UI Symbol" panose="020B0502040204020203" pitchFamily="34" charset="0"/>
              </a:defRPr>
            </a:lvl4pPr>
            <a:lvl5pPr>
              <a:defRPr sz="1600">
                <a:latin typeface="Segoe UI Symbol" panose="020B0502040204020203" pitchFamily="34" charset="0"/>
                <a:ea typeface="Segoe UI Symbol" panose="020B0502040204020203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dirty="0"/>
              <a:t>Clique para editar os estilos</a:t>
            </a:r>
          </a:p>
          <a:p>
            <a:pPr lvl="1"/>
            <a:r>
              <a:rPr lang="pt-PT" dirty="0"/>
              <a:t>Segundo nível</a:t>
            </a:r>
          </a:p>
          <a:p>
            <a:pPr lvl="2"/>
            <a:r>
              <a:rPr lang="pt-PT" dirty="0"/>
              <a:t>Terceiro nível</a:t>
            </a:r>
          </a:p>
          <a:p>
            <a:pPr lvl="3"/>
            <a:r>
              <a:rPr lang="pt-PT" dirty="0"/>
              <a:t>Quarto nível</a:t>
            </a:r>
          </a:p>
          <a:p>
            <a:pPr lvl="4"/>
            <a:r>
              <a:rPr lang="pt-PT" dirty="0"/>
              <a:t>Quinto nível</a:t>
            </a:r>
          </a:p>
        </p:txBody>
      </p:sp>
      <p:sp>
        <p:nvSpPr>
          <p:cNvPr id="9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623393" y="2383958"/>
            <a:ext cx="4011084" cy="41413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dirty="0"/>
              <a:t>Clique para editar os estilos</a:t>
            </a:r>
          </a:p>
        </p:txBody>
      </p:sp>
      <p:sp>
        <p:nvSpPr>
          <p:cNvPr id="10" name="Marcador de Posição do Texto 6"/>
          <p:cNvSpPr>
            <a:spLocks noGrp="1"/>
          </p:cNvSpPr>
          <p:nvPr>
            <p:ph type="body" sz="quarter" idx="10"/>
          </p:nvPr>
        </p:nvSpPr>
        <p:spPr>
          <a:xfrm>
            <a:off x="637184" y="1196752"/>
            <a:ext cx="3936437" cy="1079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00"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</a:lstStyle>
          <a:p>
            <a:pPr lvl="0"/>
            <a:endParaRPr lang="pt-PT" dirty="0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335360" y="116632"/>
            <a:ext cx="9505056" cy="792088"/>
          </a:xfrm>
          <a:prstGeom prst="rect">
            <a:avLst/>
          </a:prstGeom>
        </p:spPr>
        <p:txBody>
          <a:bodyPr/>
          <a:lstStyle>
            <a:lvl1pPr>
              <a:lnSpc>
                <a:spcPts val="2700"/>
              </a:lnSpc>
              <a:defRPr sz="2600" b="0">
                <a:solidFill>
                  <a:srgbClr val="4B4B4B"/>
                </a:solidFill>
                <a:latin typeface="Segoe UI Semibold" panose="020B0702040204020203" pitchFamily="34" charset="0"/>
                <a:ea typeface="Segoe UI Symbol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pt-PT"/>
              <a:t>Clique para editar o estilo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328233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2389717" y="1196752"/>
            <a:ext cx="7315200" cy="38119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PT" noProof="0" dirty="0"/>
          </a:p>
        </p:txBody>
      </p:sp>
      <p:sp>
        <p:nvSpPr>
          <p:cNvPr id="9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2389717" y="5720482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dirty="0"/>
              <a:t>Clique para editar os estilos</a:t>
            </a:r>
          </a:p>
        </p:txBody>
      </p:sp>
      <p:sp>
        <p:nvSpPr>
          <p:cNvPr id="10" name="Marcador de Posição do Texto 6"/>
          <p:cNvSpPr>
            <a:spLocks noGrp="1"/>
          </p:cNvSpPr>
          <p:nvPr>
            <p:ph type="body" sz="quarter" idx="10"/>
          </p:nvPr>
        </p:nvSpPr>
        <p:spPr>
          <a:xfrm>
            <a:off x="2447595" y="5085185"/>
            <a:ext cx="7200800" cy="50447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00"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</a:lstStyle>
          <a:p>
            <a:pPr lvl="0"/>
            <a:endParaRPr lang="pt-PT" dirty="0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335360" y="116632"/>
            <a:ext cx="9505056" cy="792088"/>
          </a:xfrm>
          <a:prstGeom prst="rect">
            <a:avLst/>
          </a:prstGeom>
        </p:spPr>
        <p:txBody>
          <a:bodyPr/>
          <a:lstStyle>
            <a:lvl1pPr>
              <a:lnSpc>
                <a:spcPts val="2700"/>
              </a:lnSpc>
              <a:defRPr sz="2600" b="0">
                <a:solidFill>
                  <a:srgbClr val="4B4B4B"/>
                </a:solidFill>
                <a:latin typeface="Segoe UI Semibold" panose="020B0702040204020203" pitchFamily="34" charset="0"/>
                <a:ea typeface="Segoe UI Symbol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pt-PT" dirty="0"/>
              <a:t>Clique para editar o estilo</a:t>
            </a:r>
          </a:p>
        </p:txBody>
      </p:sp>
    </p:spTree>
    <p:extLst>
      <p:ext uri="{BB962C8B-B14F-4D97-AF65-F5344CB8AC3E}">
        <p14:creationId xmlns:p14="http://schemas.microsoft.com/office/powerpoint/2010/main" val="1478609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clusion typ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623392" y="1196752"/>
            <a:ext cx="8077227" cy="17526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4B4B4B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Segoe UI" panose="020B050204020402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dirty="0"/>
              <a:t>Faça clique para editar o estilo</a:t>
            </a:r>
          </a:p>
        </p:txBody>
      </p:sp>
      <p:sp>
        <p:nvSpPr>
          <p:cNvPr id="8" name="Marcador de Posição do Texto 17"/>
          <p:cNvSpPr>
            <a:spLocks noGrp="1"/>
          </p:cNvSpPr>
          <p:nvPr>
            <p:ph type="body" sz="quarter" idx="10"/>
          </p:nvPr>
        </p:nvSpPr>
        <p:spPr>
          <a:xfrm>
            <a:off x="623394" y="3141663"/>
            <a:ext cx="9409045" cy="3023641"/>
          </a:xfrm>
          <a:prstGeom prst="rect">
            <a:avLst/>
          </a:prstGeom>
        </p:spPr>
        <p:txBody>
          <a:bodyPr/>
          <a:lstStyle>
            <a:lvl1pPr>
              <a:defRPr sz="2600">
                <a:latin typeface="Segoe UI Symbol" panose="020B0502040204020203" pitchFamily="34" charset="0"/>
                <a:ea typeface="Segoe UI Symbol" panose="020B0502040204020203" pitchFamily="34" charset="0"/>
                <a:cs typeface="Segoe UI" panose="020B0502040204020203" pitchFamily="34" charset="0"/>
              </a:defRPr>
            </a:lvl1pPr>
            <a:lvl2pPr>
              <a:defRPr sz="2400">
                <a:latin typeface="Segoe UI Symbol" panose="020B0502040204020203" pitchFamily="34" charset="0"/>
                <a:ea typeface="Segoe UI Symbol" panose="020B0502040204020203" pitchFamily="34" charset="0"/>
                <a:cs typeface="Segoe UI" panose="020B0502040204020203" pitchFamily="34" charset="0"/>
              </a:defRPr>
            </a:lvl2pPr>
            <a:lvl3pPr>
              <a:defRPr sz="2000">
                <a:latin typeface="Segoe UI Symbol" panose="020B0502040204020203" pitchFamily="34" charset="0"/>
                <a:ea typeface="Segoe UI Symbol" panose="020B0502040204020203" pitchFamily="34" charset="0"/>
                <a:cs typeface="Segoe UI" panose="020B0502040204020203" pitchFamily="34" charset="0"/>
              </a:defRPr>
            </a:lvl3pPr>
            <a:lvl4pPr>
              <a:defRPr sz="1800">
                <a:latin typeface="Segoe UI Symbol" panose="020B0502040204020203" pitchFamily="34" charset="0"/>
                <a:ea typeface="Segoe UI Symbol" panose="020B0502040204020203" pitchFamily="34" charset="0"/>
                <a:cs typeface="Segoe UI" panose="020B0502040204020203" pitchFamily="34" charset="0"/>
              </a:defRPr>
            </a:lvl4pPr>
            <a:lvl5pPr>
              <a:defRPr sz="1600">
                <a:latin typeface="Segoe UI Symbol" panose="020B0502040204020203" pitchFamily="34" charset="0"/>
                <a:ea typeface="Segoe UI Symbol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pt-PT" dirty="0"/>
              <a:t>Clique para editar os estilos</a:t>
            </a:r>
          </a:p>
          <a:p>
            <a:pPr lvl="1"/>
            <a:r>
              <a:rPr lang="pt-PT" dirty="0"/>
              <a:t>Segundo nível</a:t>
            </a:r>
          </a:p>
          <a:p>
            <a:pPr lvl="2"/>
            <a:r>
              <a:rPr lang="pt-PT" dirty="0"/>
              <a:t>Terceiro nível</a:t>
            </a:r>
          </a:p>
          <a:p>
            <a:pPr lvl="3"/>
            <a:r>
              <a:rPr lang="pt-PT" dirty="0"/>
              <a:t>Quarto nível</a:t>
            </a:r>
          </a:p>
          <a:p>
            <a:pPr lvl="4"/>
            <a:r>
              <a:rPr lang="pt-PT" dirty="0"/>
              <a:t>Quinto nível</a:t>
            </a:r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335360" y="116632"/>
            <a:ext cx="9505056" cy="792088"/>
          </a:xfrm>
          <a:prstGeom prst="rect">
            <a:avLst/>
          </a:prstGeom>
        </p:spPr>
        <p:txBody>
          <a:bodyPr/>
          <a:lstStyle>
            <a:lvl1pPr>
              <a:lnSpc>
                <a:spcPts val="2700"/>
              </a:lnSpc>
              <a:defRPr sz="2600" b="0">
                <a:solidFill>
                  <a:srgbClr val="4B4B4B"/>
                </a:solidFill>
                <a:latin typeface="Segoe UI Semibold" panose="020B0702040204020203" pitchFamily="34" charset="0"/>
                <a:ea typeface="Segoe UI Symbol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pt-PT"/>
              <a:t>Clique para editar o estilo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873132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ângulo 6"/>
          <p:cNvSpPr/>
          <p:nvPr userDrawn="1"/>
        </p:nvSpPr>
        <p:spPr>
          <a:xfrm>
            <a:off x="0" y="0"/>
            <a:ext cx="10128251" cy="979488"/>
          </a:xfrm>
          <a:prstGeom prst="rect">
            <a:avLst/>
          </a:prstGeom>
          <a:solidFill>
            <a:srgbClr val="A4C8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ângulo 7"/>
          <p:cNvSpPr/>
          <p:nvPr userDrawn="1"/>
        </p:nvSpPr>
        <p:spPr>
          <a:xfrm>
            <a:off x="10223501" y="0"/>
            <a:ext cx="1968500" cy="979488"/>
          </a:xfrm>
          <a:prstGeom prst="rect">
            <a:avLst/>
          </a:prstGeom>
          <a:solidFill>
            <a:srgbClr val="2D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>
              <a:ln>
                <a:noFill/>
              </a:ln>
              <a:solidFill>
                <a:srgbClr val="A4C8F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076" name="Imagem 22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6201" y="115888"/>
            <a:ext cx="1943100" cy="74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6690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rgbClr val="4B4B4B"/>
          </a:solidFill>
          <a:latin typeface="Albertus Medium" pitchFamily="34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4B4B4B"/>
          </a:solidFill>
          <a:latin typeface="Albertus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4B4B4B"/>
          </a:solidFill>
          <a:latin typeface="Albertus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4B4B4B"/>
          </a:solidFill>
          <a:latin typeface="Albertus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4B4B4B"/>
          </a:solidFill>
          <a:latin typeface="Albertus Medium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anose="020F050202020403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anose="020F050202020403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anose="020F050202020403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rgbClr val="4B4B4B"/>
          </a:solidFill>
          <a:latin typeface="Albertus Medium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4B4B4B"/>
          </a:solidFill>
          <a:latin typeface="Albertus Medium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4B4B4B"/>
          </a:solidFill>
          <a:latin typeface="Albertus Medium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4B4B4B"/>
          </a:solidFill>
          <a:latin typeface="Albertus Medium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rgbClr val="4B4B4B"/>
          </a:solidFill>
          <a:latin typeface="Albertus Medium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Marcador de Posição do Texto 2"/>
          <p:cNvSpPr>
            <a:spLocks noGrp="1"/>
          </p:cNvSpPr>
          <p:nvPr>
            <p:ph type="body" sz="quarter" idx="10"/>
          </p:nvPr>
        </p:nvSpPr>
        <p:spPr bwMode="auto">
          <a:xfrm>
            <a:off x="2135189" y="1256445"/>
            <a:ext cx="8281987" cy="5545137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endParaRPr lang="pt-PT" sz="1800" kern="0" dirty="0">
              <a:solidFill>
                <a:sysClr val="windowText" lastClr="000000"/>
              </a:solidFill>
            </a:endParaRPr>
          </a:p>
          <a:p>
            <a:pPr>
              <a:buFont typeface="Wingdings" panose="05000000000000000000" pitchFamily="2" charset="2"/>
              <a:buChar char="q"/>
              <a:defRPr/>
            </a:pPr>
            <a:endParaRPr lang="pt-PT" altLang="pt-PT" dirty="0"/>
          </a:p>
        </p:txBody>
      </p:sp>
      <p:graphicFrame>
        <p:nvGraphicFramePr>
          <p:cNvPr id="18" name="Diagrama 17"/>
          <p:cNvGraphicFramePr/>
          <p:nvPr>
            <p:extLst>
              <p:ext uri="{D42A27DB-BD31-4B8C-83A1-F6EECF244321}">
                <p14:modId xmlns:p14="http://schemas.microsoft.com/office/powerpoint/2010/main" val="69902156"/>
              </p:ext>
            </p:extLst>
          </p:nvPr>
        </p:nvGraphicFramePr>
        <p:xfrm>
          <a:off x="479537" y="1420069"/>
          <a:ext cx="11593288" cy="5350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9" name="Conexão em ângulos retos 18"/>
          <p:cNvCxnSpPr/>
          <p:nvPr/>
        </p:nvCxnSpPr>
        <p:spPr>
          <a:xfrm rot="10800000" flipV="1">
            <a:off x="3578980" y="1346044"/>
            <a:ext cx="3094715" cy="2117566"/>
          </a:xfrm>
          <a:prstGeom prst="bentConnector3">
            <a:avLst>
              <a:gd name="adj1" fmla="val 57776"/>
            </a:avLst>
          </a:prstGeom>
          <a:ln w="38100">
            <a:solidFill>
              <a:srgbClr val="C00000"/>
            </a:solidFill>
            <a:prstDash val="lgDash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ixaDeTexto 3"/>
          <p:cNvSpPr txBox="1"/>
          <p:nvPr/>
        </p:nvSpPr>
        <p:spPr>
          <a:xfrm>
            <a:off x="6716657" y="1143065"/>
            <a:ext cx="2841877" cy="307777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b="1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Economic</a:t>
            </a:r>
            <a:r>
              <a:rPr lang="en-GB" sz="140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 </a:t>
            </a:r>
            <a:r>
              <a:rPr lang="en-GB" sz="1400" b="1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Adjustment Programme</a:t>
            </a:r>
            <a:endParaRPr lang="pt-PT" sz="1400" b="1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2001219" y="4864943"/>
            <a:ext cx="2380997" cy="319219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b="1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NHS: built in structural issues </a:t>
            </a:r>
            <a:endParaRPr lang="pt-PT" sz="1400" b="1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25" name="CaixaDeTexto 24"/>
          <p:cNvSpPr txBox="1"/>
          <p:nvPr/>
        </p:nvSpPr>
        <p:spPr>
          <a:xfrm>
            <a:off x="2473485" y="1014637"/>
            <a:ext cx="1105495" cy="30777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b="1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Crisis</a:t>
            </a:r>
            <a:endParaRPr lang="pt-PT" sz="1400" b="1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cxnSp>
        <p:nvCxnSpPr>
          <p:cNvPr id="26" name="Conexão em ângulos retos 25"/>
          <p:cNvCxnSpPr>
            <a:cxnSpLocks/>
          </p:cNvCxnSpPr>
          <p:nvPr/>
        </p:nvCxnSpPr>
        <p:spPr>
          <a:xfrm rot="16200000" flipH="1">
            <a:off x="9200619" y="3062805"/>
            <a:ext cx="2973039" cy="5884"/>
          </a:xfrm>
          <a:prstGeom prst="bentConnector3">
            <a:avLst>
              <a:gd name="adj1" fmla="val 50000"/>
            </a:avLst>
          </a:prstGeom>
          <a:ln w="38100">
            <a:solidFill>
              <a:srgbClr val="C00000"/>
            </a:solidFill>
            <a:prstDash val="lgDash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528" name="Conexão em ângulos retos 107527"/>
          <p:cNvCxnSpPr>
            <a:cxnSpLocks/>
          </p:cNvCxnSpPr>
          <p:nvPr/>
        </p:nvCxnSpPr>
        <p:spPr>
          <a:xfrm rot="5400000" flipH="1" flipV="1">
            <a:off x="1101362" y="3492428"/>
            <a:ext cx="2218109" cy="259165"/>
          </a:xfrm>
          <a:prstGeom prst="bentConnector3">
            <a:avLst>
              <a:gd name="adj1" fmla="val 99825"/>
            </a:avLst>
          </a:prstGeom>
          <a:ln w="38100">
            <a:solidFill>
              <a:srgbClr val="C00000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539" name="Conexão reta unidirecional 107538"/>
          <p:cNvCxnSpPr>
            <a:cxnSpLocks/>
          </p:cNvCxnSpPr>
          <p:nvPr/>
        </p:nvCxnSpPr>
        <p:spPr>
          <a:xfrm flipH="1">
            <a:off x="3697070" y="1195190"/>
            <a:ext cx="2841877" cy="0"/>
          </a:xfrm>
          <a:prstGeom prst="straightConnector1">
            <a:avLst/>
          </a:prstGeom>
          <a:ln w="38100">
            <a:solidFill>
              <a:srgbClr val="C00000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Conexão em ângulos retos 96"/>
          <p:cNvCxnSpPr>
            <a:cxnSpLocks/>
          </p:cNvCxnSpPr>
          <p:nvPr/>
        </p:nvCxnSpPr>
        <p:spPr>
          <a:xfrm rot="5400000" flipH="1" flipV="1">
            <a:off x="4481677" y="4557007"/>
            <a:ext cx="455605" cy="446122"/>
          </a:xfrm>
          <a:prstGeom prst="bentConnector3">
            <a:avLst>
              <a:gd name="adj1" fmla="val -3424"/>
            </a:avLst>
          </a:prstGeom>
          <a:ln w="38100">
            <a:solidFill>
              <a:srgbClr val="C00000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Conexão em ângulos retos 120"/>
          <p:cNvCxnSpPr/>
          <p:nvPr/>
        </p:nvCxnSpPr>
        <p:spPr>
          <a:xfrm rot="16200000" flipH="1">
            <a:off x="7897609" y="3807769"/>
            <a:ext cx="717267" cy="3"/>
          </a:xfrm>
          <a:prstGeom prst="bentConnector3">
            <a:avLst>
              <a:gd name="adj1" fmla="val 50000"/>
            </a:avLst>
          </a:prstGeom>
          <a:ln w="38100">
            <a:solidFill>
              <a:srgbClr val="C00000"/>
            </a:solidFill>
            <a:prstDash val="lgDash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Conexão em ângulos retos 128"/>
          <p:cNvCxnSpPr/>
          <p:nvPr/>
        </p:nvCxnSpPr>
        <p:spPr>
          <a:xfrm>
            <a:off x="6659471" y="5990627"/>
            <a:ext cx="998065" cy="268939"/>
          </a:xfrm>
          <a:prstGeom prst="bentConnector3">
            <a:avLst>
              <a:gd name="adj1" fmla="val -631"/>
            </a:avLst>
          </a:prstGeom>
          <a:ln w="38100">
            <a:solidFill>
              <a:srgbClr val="C00000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Conexão em ângulos retos 133"/>
          <p:cNvCxnSpPr/>
          <p:nvPr/>
        </p:nvCxnSpPr>
        <p:spPr>
          <a:xfrm flipV="1">
            <a:off x="5519738" y="2919341"/>
            <a:ext cx="648270" cy="582379"/>
          </a:xfrm>
          <a:prstGeom prst="bentConnector3">
            <a:avLst>
              <a:gd name="adj1" fmla="val -111"/>
            </a:avLst>
          </a:prstGeom>
          <a:ln w="38100">
            <a:solidFill>
              <a:srgbClr val="C00000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Conexão em ângulos retos 140"/>
          <p:cNvCxnSpPr/>
          <p:nvPr/>
        </p:nvCxnSpPr>
        <p:spPr>
          <a:xfrm rot="16200000" flipH="1">
            <a:off x="7536148" y="3573004"/>
            <a:ext cx="3528392" cy="792112"/>
          </a:xfrm>
          <a:prstGeom prst="bentConnector3">
            <a:avLst>
              <a:gd name="adj1" fmla="val 215"/>
            </a:avLst>
          </a:prstGeom>
          <a:ln w="38100">
            <a:solidFill>
              <a:srgbClr val="C00000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Conexão em ângulos retos 159"/>
          <p:cNvCxnSpPr>
            <a:cxnSpLocks/>
          </p:cNvCxnSpPr>
          <p:nvPr/>
        </p:nvCxnSpPr>
        <p:spPr>
          <a:xfrm rot="5400000" flipH="1" flipV="1">
            <a:off x="5033805" y="2400769"/>
            <a:ext cx="1400384" cy="868022"/>
          </a:xfrm>
          <a:prstGeom prst="bentConnector3">
            <a:avLst>
              <a:gd name="adj1" fmla="val 100264"/>
            </a:avLst>
          </a:prstGeom>
          <a:ln w="38100">
            <a:solidFill>
              <a:srgbClr val="C00000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tângulo 32"/>
          <p:cNvSpPr/>
          <p:nvPr/>
        </p:nvSpPr>
        <p:spPr>
          <a:xfrm>
            <a:off x="9635954" y="1146312"/>
            <a:ext cx="1568544" cy="31503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b="1" dirty="0">
                <a:solidFill>
                  <a:prstClr val="black"/>
                </a:solidFill>
                <a:latin typeface="Calibri"/>
              </a:rPr>
              <a:t>Quality </a:t>
            </a:r>
            <a:r>
              <a:rPr lang="pt-PT" sz="1400" b="1" dirty="0">
                <a:solidFill>
                  <a:prstClr val="black"/>
                </a:solidFill>
                <a:latin typeface="Calibri"/>
              </a:rPr>
              <a:t>standards</a:t>
            </a:r>
          </a:p>
        </p:txBody>
      </p:sp>
      <p:sp>
        <p:nvSpPr>
          <p:cNvPr id="34" name="Retângulo 33"/>
          <p:cNvSpPr/>
          <p:nvPr/>
        </p:nvSpPr>
        <p:spPr>
          <a:xfrm>
            <a:off x="10272303" y="4655465"/>
            <a:ext cx="998084" cy="35240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b="1" dirty="0">
                <a:solidFill>
                  <a:prstClr val="black"/>
                </a:solidFill>
                <a:latin typeface="Calibri"/>
              </a:rPr>
              <a:t>Outcome</a:t>
            </a:r>
          </a:p>
        </p:txBody>
      </p:sp>
      <p:sp>
        <p:nvSpPr>
          <p:cNvPr id="35" name="Retângulo 34"/>
          <p:cNvSpPr/>
          <p:nvPr/>
        </p:nvSpPr>
        <p:spPr>
          <a:xfrm>
            <a:off x="8774674" y="3648878"/>
            <a:ext cx="791566" cy="352406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b="1" dirty="0">
                <a:solidFill>
                  <a:prstClr val="black"/>
                </a:solidFill>
                <a:latin typeface="Calibri"/>
              </a:rPr>
              <a:t>Impact</a:t>
            </a:r>
          </a:p>
        </p:txBody>
      </p:sp>
      <p:cxnSp>
        <p:nvCxnSpPr>
          <p:cNvPr id="24" name="Conexão em ângulos retos 23"/>
          <p:cNvCxnSpPr>
            <a:cxnSpLocks/>
            <a:endCxn id="35" idx="3"/>
          </p:cNvCxnSpPr>
          <p:nvPr/>
        </p:nvCxnSpPr>
        <p:spPr>
          <a:xfrm rot="5400000">
            <a:off x="8867438" y="2275343"/>
            <a:ext cx="2248540" cy="850936"/>
          </a:xfrm>
          <a:prstGeom prst="bentConnector2">
            <a:avLst/>
          </a:prstGeom>
          <a:ln w="38100">
            <a:solidFill>
              <a:srgbClr val="C00000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xão em ângulos retos 29"/>
          <p:cNvCxnSpPr>
            <a:cxnSpLocks/>
          </p:cNvCxnSpPr>
          <p:nvPr/>
        </p:nvCxnSpPr>
        <p:spPr>
          <a:xfrm>
            <a:off x="9092654" y="4049473"/>
            <a:ext cx="1098129" cy="730597"/>
          </a:xfrm>
          <a:prstGeom prst="bentConnector3">
            <a:avLst>
              <a:gd name="adj1" fmla="val 278"/>
            </a:avLst>
          </a:prstGeom>
          <a:ln w="38100">
            <a:solidFill>
              <a:srgbClr val="C00000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tângulo 2"/>
          <p:cNvSpPr/>
          <p:nvPr/>
        </p:nvSpPr>
        <p:spPr>
          <a:xfrm>
            <a:off x="0" y="-2102"/>
            <a:ext cx="12192000" cy="9849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" name="Retângulo 1"/>
          <p:cNvSpPr/>
          <p:nvPr/>
        </p:nvSpPr>
        <p:spPr>
          <a:xfrm>
            <a:off x="161510" y="336688"/>
            <a:ext cx="10716455" cy="322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GB" sz="14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Supplementary material 2: </a:t>
            </a:r>
            <a:r>
              <a:rPr lang="en-GB" sz="1200" dirty="0">
                <a:latin typeface="Calibri" panose="020F0502020204030204" pitchFamily="34" charset="0"/>
                <a:cs typeface="Calibri" panose="020F0502020204030204" pitchFamily="34" charset="0"/>
              </a:rPr>
              <a:t>Graphic flowchart on the interplay between impact </a:t>
            </a:r>
            <a:r>
              <a:rPr lang="en-GB" sz="1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of the EAP and economic crisis on perinatal healthcare quality. Author`s design.</a:t>
            </a:r>
            <a:endParaRPr lang="pt-PT" sz="20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cxnSp>
        <p:nvCxnSpPr>
          <p:cNvPr id="39" name="Conexão em ângulos retos 120">
            <a:extLst>
              <a:ext uri="{FF2B5EF4-FFF2-40B4-BE49-F238E27FC236}">
                <a16:creationId xmlns:a16="http://schemas.microsoft.com/office/drawing/2014/main" id="{4CDE96C1-A462-45F4-B625-2108C69CFBBC}"/>
              </a:ext>
            </a:extLst>
          </p:cNvPr>
          <p:cNvCxnSpPr>
            <a:cxnSpLocks/>
          </p:cNvCxnSpPr>
          <p:nvPr/>
        </p:nvCxnSpPr>
        <p:spPr>
          <a:xfrm flipV="1">
            <a:off x="7562178" y="3915228"/>
            <a:ext cx="1150837" cy="1"/>
          </a:xfrm>
          <a:prstGeom prst="bentConnector3">
            <a:avLst>
              <a:gd name="adj1" fmla="val 62576"/>
            </a:avLst>
          </a:prstGeom>
          <a:ln w="38100">
            <a:solidFill>
              <a:srgbClr val="C00000"/>
            </a:solidFill>
            <a:prstDash val="lgDash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feld 45">
            <a:extLst>
              <a:ext uri="{FF2B5EF4-FFF2-40B4-BE49-F238E27FC236}">
                <a16:creationId xmlns:a16="http://schemas.microsoft.com/office/drawing/2014/main" id="{02F4A1AB-36A9-4D95-BFE5-E0E46AC47F5D}"/>
              </a:ext>
            </a:extLst>
          </p:cNvPr>
          <p:cNvSpPr txBox="1"/>
          <p:nvPr/>
        </p:nvSpPr>
        <p:spPr>
          <a:xfrm>
            <a:off x="368390" y="5372244"/>
            <a:ext cx="7038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Crisis</a:t>
            </a:r>
          </a:p>
        </p:txBody>
      </p:sp>
      <p:sp>
        <p:nvSpPr>
          <p:cNvPr id="56" name="Textfeld 55">
            <a:extLst>
              <a:ext uri="{FF2B5EF4-FFF2-40B4-BE49-F238E27FC236}">
                <a16:creationId xmlns:a16="http://schemas.microsoft.com/office/drawing/2014/main" id="{ABA884B3-7F45-422F-8CF0-98E4E7E1B3DB}"/>
              </a:ext>
            </a:extLst>
          </p:cNvPr>
          <p:cNvSpPr txBox="1"/>
          <p:nvPr/>
        </p:nvSpPr>
        <p:spPr>
          <a:xfrm>
            <a:off x="368390" y="5648291"/>
            <a:ext cx="2506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NHS: </a:t>
            </a:r>
            <a:r>
              <a:rPr lang="de-DE" sz="1400" dirty="0" err="1"/>
              <a:t>built</a:t>
            </a:r>
            <a:r>
              <a:rPr lang="de-DE" sz="1400" dirty="0"/>
              <a:t> in </a:t>
            </a:r>
            <a:r>
              <a:rPr lang="de-DE" sz="1400" dirty="0" err="1"/>
              <a:t>structural</a:t>
            </a:r>
            <a:r>
              <a:rPr lang="de-DE" sz="1400" dirty="0"/>
              <a:t> </a:t>
            </a:r>
            <a:r>
              <a:rPr lang="de-DE" sz="1400" dirty="0" err="1"/>
              <a:t>issues</a:t>
            </a:r>
            <a:endParaRPr lang="de-DE" sz="1400" dirty="0"/>
          </a:p>
        </p:txBody>
      </p:sp>
      <p:sp>
        <p:nvSpPr>
          <p:cNvPr id="57" name="Textfeld 56">
            <a:extLst>
              <a:ext uri="{FF2B5EF4-FFF2-40B4-BE49-F238E27FC236}">
                <a16:creationId xmlns:a16="http://schemas.microsoft.com/office/drawing/2014/main" id="{0A51C250-F23C-475B-A020-8DFE877FA53A}"/>
              </a:ext>
            </a:extLst>
          </p:cNvPr>
          <p:cNvSpPr txBox="1"/>
          <p:nvPr/>
        </p:nvSpPr>
        <p:spPr>
          <a:xfrm>
            <a:off x="368390" y="5941359"/>
            <a:ext cx="27695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/>
              <a:t>Economic</a:t>
            </a:r>
            <a:r>
              <a:rPr lang="de-DE" sz="1400" dirty="0"/>
              <a:t> Adjustment Programme</a:t>
            </a:r>
          </a:p>
        </p:txBody>
      </p:sp>
      <p:sp>
        <p:nvSpPr>
          <p:cNvPr id="58" name="Textfeld 57">
            <a:extLst>
              <a:ext uri="{FF2B5EF4-FFF2-40B4-BE49-F238E27FC236}">
                <a16:creationId xmlns:a16="http://schemas.microsoft.com/office/drawing/2014/main" id="{B71FEEA7-FB80-4950-A10A-36845F8C3555}"/>
              </a:ext>
            </a:extLst>
          </p:cNvPr>
          <p:cNvSpPr txBox="1"/>
          <p:nvPr/>
        </p:nvSpPr>
        <p:spPr>
          <a:xfrm>
            <a:off x="365261" y="6214076"/>
            <a:ext cx="27695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Quality Standards</a:t>
            </a:r>
          </a:p>
        </p:txBody>
      </p:sp>
      <p:sp>
        <p:nvSpPr>
          <p:cNvPr id="59" name="Textfeld 58">
            <a:extLst>
              <a:ext uri="{FF2B5EF4-FFF2-40B4-BE49-F238E27FC236}">
                <a16:creationId xmlns:a16="http://schemas.microsoft.com/office/drawing/2014/main" id="{D22C664F-5A31-4D0B-BC3B-0211A87206FB}"/>
              </a:ext>
            </a:extLst>
          </p:cNvPr>
          <p:cNvSpPr txBox="1"/>
          <p:nvPr/>
        </p:nvSpPr>
        <p:spPr>
          <a:xfrm>
            <a:off x="390067" y="5079176"/>
            <a:ext cx="27695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Impact</a:t>
            </a:r>
          </a:p>
        </p:txBody>
      </p:sp>
      <p:sp>
        <p:nvSpPr>
          <p:cNvPr id="60" name="Textfeld 59">
            <a:extLst>
              <a:ext uri="{FF2B5EF4-FFF2-40B4-BE49-F238E27FC236}">
                <a16:creationId xmlns:a16="http://schemas.microsoft.com/office/drawing/2014/main" id="{85D3963D-9A0F-44AA-BDEE-1A92718D015A}"/>
              </a:ext>
            </a:extLst>
          </p:cNvPr>
          <p:cNvSpPr txBox="1"/>
          <p:nvPr/>
        </p:nvSpPr>
        <p:spPr>
          <a:xfrm>
            <a:off x="362132" y="6507144"/>
            <a:ext cx="27695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Outcome</a:t>
            </a:r>
          </a:p>
        </p:txBody>
      </p:sp>
      <p:sp>
        <p:nvSpPr>
          <p:cNvPr id="47" name="Rechteck 46">
            <a:extLst>
              <a:ext uri="{FF2B5EF4-FFF2-40B4-BE49-F238E27FC236}">
                <a16:creationId xmlns:a16="http://schemas.microsoft.com/office/drawing/2014/main" id="{94BD9C4A-FA91-4ACE-8854-9D1DF8606EFA}"/>
              </a:ext>
            </a:extLst>
          </p:cNvPr>
          <p:cNvSpPr/>
          <p:nvPr/>
        </p:nvSpPr>
        <p:spPr>
          <a:xfrm>
            <a:off x="135717" y="5099527"/>
            <a:ext cx="228557" cy="21645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Rechteck 61">
            <a:extLst>
              <a:ext uri="{FF2B5EF4-FFF2-40B4-BE49-F238E27FC236}">
                <a16:creationId xmlns:a16="http://schemas.microsoft.com/office/drawing/2014/main" id="{DC1B8C2C-72A4-4BEA-8271-B30FE0C9ACEB}"/>
              </a:ext>
            </a:extLst>
          </p:cNvPr>
          <p:cNvSpPr/>
          <p:nvPr/>
        </p:nvSpPr>
        <p:spPr>
          <a:xfrm>
            <a:off x="135717" y="5409397"/>
            <a:ext cx="228557" cy="21645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>
            <a:extLst>
              <a:ext uri="{FF2B5EF4-FFF2-40B4-BE49-F238E27FC236}">
                <a16:creationId xmlns:a16="http://schemas.microsoft.com/office/drawing/2014/main" id="{2FD9884B-2361-4E67-A0EB-DF616A84ACC1}"/>
              </a:ext>
            </a:extLst>
          </p:cNvPr>
          <p:cNvSpPr/>
          <p:nvPr/>
        </p:nvSpPr>
        <p:spPr>
          <a:xfrm>
            <a:off x="142972" y="5718568"/>
            <a:ext cx="228557" cy="21645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>
            <a:extLst>
              <a:ext uri="{FF2B5EF4-FFF2-40B4-BE49-F238E27FC236}">
                <a16:creationId xmlns:a16="http://schemas.microsoft.com/office/drawing/2014/main" id="{694BD3C6-6C5F-4385-B990-E4D9BC49A585}"/>
              </a:ext>
            </a:extLst>
          </p:cNvPr>
          <p:cNvSpPr/>
          <p:nvPr/>
        </p:nvSpPr>
        <p:spPr>
          <a:xfrm>
            <a:off x="151796" y="6011636"/>
            <a:ext cx="228557" cy="21645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Rechteck 64">
            <a:extLst>
              <a:ext uri="{FF2B5EF4-FFF2-40B4-BE49-F238E27FC236}">
                <a16:creationId xmlns:a16="http://schemas.microsoft.com/office/drawing/2014/main" id="{89E70CDB-908F-4F03-9A52-F59BF6509B33}"/>
              </a:ext>
            </a:extLst>
          </p:cNvPr>
          <p:cNvSpPr/>
          <p:nvPr/>
        </p:nvSpPr>
        <p:spPr>
          <a:xfrm>
            <a:off x="161510" y="6301482"/>
            <a:ext cx="228557" cy="21645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Rechteck 65">
            <a:extLst>
              <a:ext uri="{FF2B5EF4-FFF2-40B4-BE49-F238E27FC236}">
                <a16:creationId xmlns:a16="http://schemas.microsoft.com/office/drawing/2014/main" id="{01C78133-47A9-4048-A8F0-0F1FCE18CABF}"/>
              </a:ext>
            </a:extLst>
          </p:cNvPr>
          <p:cNvSpPr/>
          <p:nvPr/>
        </p:nvSpPr>
        <p:spPr>
          <a:xfrm>
            <a:off x="162946" y="6591328"/>
            <a:ext cx="228557" cy="21645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2698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0" grpId="0" animBg="1"/>
      <p:bldP spid="25" grpId="0" animBg="1"/>
      <p:bldP spid="33" grpId="0" animBg="1"/>
      <p:bldP spid="34" grpId="0" animBg="1"/>
      <p:bldP spid="35" grpId="0" animBg="1"/>
    </p:bldLst>
  </p:timing>
</p:sld>
</file>

<file path=ppt/theme/theme1.xml><?xml version="1.0" encoding="utf-8"?>
<a:theme xmlns:a="http://schemas.openxmlformats.org/drawingml/2006/main" name="1_Objectives">
  <a:themeElements>
    <a:clrScheme name="Mediano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lia Nadine Doetsch presentation_QS Conference_2 [Modo de Compatibilidade]" id="{DB780388-99DA-4BCA-8ED2-E34454F1CB22}" vid="{104DE604-1F5E-4A10-831F-A164D62CD5E5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289</Words>
  <Application>Microsoft Office PowerPoint</Application>
  <PresentationFormat>Widescreen</PresentationFormat>
  <Paragraphs>45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Albertus Medium</vt:lpstr>
      <vt:lpstr>Arial</vt:lpstr>
      <vt:lpstr>Calibri</vt:lpstr>
      <vt:lpstr>Segoe UI Semibold</vt:lpstr>
      <vt:lpstr>Segoe UI Symbol</vt:lpstr>
      <vt:lpstr>Wingdings</vt:lpstr>
      <vt:lpstr>1_Objectives</vt:lpstr>
      <vt:lpstr>PowerPoint Presentation</vt:lpstr>
    </vt:vector>
  </TitlesOfParts>
  <Company>Universidade do Porto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julia</dc:creator>
  <cp:lastModifiedBy>Julia Nadine Doetsch</cp:lastModifiedBy>
  <cp:revision>20</cp:revision>
  <dcterms:created xsi:type="dcterms:W3CDTF">2020-01-08T14:23:48Z</dcterms:created>
  <dcterms:modified xsi:type="dcterms:W3CDTF">2021-01-06T16:30:24Z</dcterms:modified>
</cp:coreProperties>
</file>